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5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5F77C-FA10-4E3F-B897-354CA704EBD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A28FBE-ED78-4341-8E5F-6E8BE15AC95D}">
      <dgm:prSet phldrT="[Text]" custT="1"/>
      <dgm:spPr/>
      <dgm:t>
        <a:bodyPr/>
        <a:lstStyle/>
        <a:p>
          <a:r>
            <a:rPr lang="sr-Cyrl-CS" sz="1800" b="1" smtClean="0">
              <a:latin typeface="Times New Roman" pitchFamily="18" charset="0"/>
              <a:cs typeface="Times New Roman" pitchFamily="18" charset="0"/>
            </a:rPr>
            <a:t>БИНОКУЛАРНИ ВИД</a:t>
          </a:r>
          <a:endParaRPr lang="en-US" sz="1800" b="1">
            <a:latin typeface="Times New Roman" pitchFamily="18" charset="0"/>
            <a:cs typeface="Times New Roman" pitchFamily="18" charset="0"/>
          </a:endParaRPr>
        </a:p>
      </dgm:t>
    </dgm:pt>
    <dgm:pt modelId="{8AA4232E-2AA9-4DE5-A479-46F7D6AE3230}" type="parTrans" cxnId="{2178885D-5571-4788-AA5D-413BC805F1EC}">
      <dgm:prSet/>
      <dgm:spPr/>
      <dgm:t>
        <a:bodyPr/>
        <a:lstStyle/>
        <a:p>
          <a:endParaRPr lang="en-US"/>
        </a:p>
      </dgm:t>
    </dgm:pt>
    <dgm:pt modelId="{E3465D84-BEA8-4F72-96D8-F84A3BEC0A8F}" type="sibTrans" cxnId="{2178885D-5571-4788-AA5D-413BC805F1EC}">
      <dgm:prSet/>
      <dgm:spPr/>
      <dgm:t>
        <a:bodyPr/>
        <a:lstStyle/>
        <a:p>
          <a:endParaRPr lang="en-US"/>
        </a:p>
      </dgm:t>
    </dgm:pt>
    <dgm:pt modelId="{3342A5BE-3F18-42C1-B5C4-35D790205009}">
      <dgm:prSet phldrT="[Text]" custT="1"/>
      <dgm:spPr/>
      <dgm:t>
        <a:bodyPr/>
        <a:lstStyle/>
        <a:p>
          <a:pPr algn="just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Способност да гледајући</a:t>
          </a:r>
          <a:r>
            <a:rPr lang="sr-Latn-RS" sz="18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RS" sz="1800" dirty="0" smtClean="0">
              <a:latin typeface="Times New Roman" pitchFamily="18" charset="0"/>
              <a:cs typeface="Times New Roman" pitchFamily="18" charset="0"/>
            </a:rPr>
            <a:t>посматране предмете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 са два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o</a:t>
          </a:r>
          <a:r>
            <a:rPr lang="sr-Cyrl-RS" sz="1800" dirty="0" smtClean="0">
              <a:latin typeface="Times New Roman" pitchFamily="18" charset="0"/>
              <a:cs typeface="Times New Roman" pitchFamily="18" charset="0"/>
            </a:rPr>
            <a:t>ка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 које видимо једноструко спојимо у један јединствени лик тј. да се две монокуларно настале ретиналне слике  централно фузионишу (у кортексу) у јединствен лик посматраног предмета 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D64D032A-B440-43B7-A17C-B2932E20CE9E}" type="parTrans" cxnId="{B3748B44-BD6F-44E5-8FFB-5B95E9AB9B6E}">
      <dgm:prSet/>
      <dgm:spPr/>
      <dgm:t>
        <a:bodyPr/>
        <a:lstStyle/>
        <a:p>
          <a:endParaRPr lang="en-US"/>
        </a:p>
      </dgm:t>
    </dgm:pt>
    <dgm:pt modelId="{392E8E23-43C9-497A-A999-2988A14E1B27}" type="sibTrans" cxnId="{B3748B44-BD6F-44E5-8FFB-5B95E9AB9B6E}">
      <dgm:prSet/>
      <dgm:spPr/>
      <dgm:t>
        <a:bodyPr/>
        <a:lstStyle/>
        <a:p>
          <a:endParaRPr lang="en-US"/>
        </a:p>
      </dgm:t>
    </dgm:pt>
    <dgm:pt modelId="{62F938B6-F5E9-468D-B970-77A1B5C611E1}" type="pres">
      <dgm:prSet presAssocID="{8745F77C-FA10-4E3F-B897-354CA704EB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6F4502-2906-4F3A-9AC5-9C179AC6F589}" type="pres">
      <dgm:prSet presAssocID="{AAA28FBE-ED78-4341-8E5F-6E8BE15AC95D}" presName="linNode" presStyleCnt="0"/>
      <dgm:spPr/>
    </dgm:pt>
    <dgm:pt modelId="{1F091D40-D46B-40D4-9133-DFB9E6C2055C}" type="pres">
      <dgm:prSet presAssocID="{AAA28FBE-ED78-4341-8E5F-6E8BE15AC95D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BF5D2-7FCB-4CF6-9F2E-1C3745FA75B3}" type="pres">
      <dgm:prSet presAssocID="{AAA28FBE-ED78-4341-8E5F-6E8BE15AC95D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78885D-5571-4788-AA5D-413BC805F1EC}" srcId="{8745F77C-FA10-4E3F-B897-354CA704EBD9}" destId="{AAA28FBE-ED78-4341-8E5F-6E8BE15AC95D}" srcOrd="0" destOrd="0" parTransId="{8AA4232E-2AA9-4DE5-A479-46F7D6AE3230}" sibTransId="{E3465D84-BEA8-4F72-96D8-F84A3BEC0A8F}"/>
    <dgm:cxn modelId="{E5BA62C7-E181-47FA-A54F-19B26A1CB9C8}" type="presOf" srcId="{8745F77C-FA10-4E3F-B897-354CA704EBD9}" destId="{62F938B6-F5E9-468D-B970-77A1B5C611E1}" srcOrd="0" destOrd="0" presId="urn:microsoft.com/office/officeart/2005/8/layout/vList5"/>
    <dgm:cxn modelId="{4B333C37-262C-49DA-A723-78D78EA6BCE2}" type="presOf" srcId="{3342A5BE-3F18-42C1-B5C4-35D790205009}" destId="{088BF5D2-7FCB-4CF6-9F2E-1C3745FA75B3}" srcOrd="0" destOrd="0" presId="urn:microsoft.com/office/officeart/2005/8/layout/vList5"/>
    <dgm:cxn modelId="{FA3CA534-ADDD-47A3-8804-1CB76A2ED73F}" type="presOf" srcId="{AAA28FBE-ED78-4341-8E5F-6E8BE15AC95D}" destId="{1F091D40-D46B-40D4-9133-DFB9E6C2055C}" srcOrd="0" destOrd="0" presId="urn:microsoft.com/office/officeart/2005/8/layout/vList5"/>
    <dgm:cxn modelId="{B3748B44-BD6F-44E5-8FFB-5B95E9AB9B6E}" srcId="{AAA28FBE-ED78-4341-8E5F-6E8BE15AC95D}" destId="{3342A5BE-3F18-42C1-B5C4-35D790205009}" srcOrd="0" destOrd="0" parTransId="{D64D032A-B440-43B7-A17C-B2932E20CE9E}" sibTransId="{392E8E23-43C9-497A-A999-2988A14E1B27}"/>
    <dgm:cxn modelId="{CC0DABDB-5446-4A96-A2B6-91C9C8D8BAFC}" type="presParOf" srcId="{62F938B6-F5E9-468D-B970-77A1B5C611E1}" destId="{086F4502-2906-4F3A-9AC5-9C179AC6F589}" srcOrd="0" destOrd="0" presId="urn:microsoft.com/office/officeart/2005/8/layout/vList5"/>
    <dgm:cxn modelId="{D70FF8E8-086C-406B-9DC8-6889798F38AE}" type="presParOf" srcId="{086F4502-2906-4F3A-9AC5-9C179AC6F589}" destId="{1F091D40-D46B-40D4-9133-DFB9E6C2055C}" srcOrd="0" destOrd="0" presId="urn:microsoft.com/office/officeart/2005/8/layout/vList5"/>
    <dgm:cxn modelId="{06B30BA8-5A1A-4ED1-918A-AA6708042DA6}" type="presParOf" srcId="{086F4502-2906-4F3A-9AC5-9C179AC6F589}" destId="{088BF5D2-7FCB-4CF6-9F2E-1C3745FA75B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37E986B-FCD3-48BC-9FD1-F848B78456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1E94D8-F3CE-435B-9CA9-A78A764612E9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DUKCIJE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AFD3D68C-95C4-42B3-829C-8A13CB53B5E1}" type="parTrans" cxnId="{637E7732-F501-482A-AD59-D0057AD311FB}">
      <dgm:prSet/>
      <dgm:spPr/>
      <dgm:t>
        <a:bodyPr/>
        <a:lstStyle/>
        <a:p>
          <a:endParaRPr lang="en-US"/>
        </a:p>
      </dgm:t>
    </dgm:pt>
    <dgm:pt modelId="{218E280C-ABAD-4E55-B6CF-55C58DC6F0A3}" type="sibTrans" cxnId="{637E7732-F501-482A-AD59-D0057AD311FB}">
      <dgm:prSet/>
      <dgm:spPr/>
      <dgm:t>
        <a:bodyPr/>
        <a:lstStyle/>
        <a:p>
          <a:endParaRPr lang="en-US"/>
        </a:p>
      </dgm:t>
    </dgm:pt>
    <dgm:pt modelId="{342A646D-F4B3-49C1-A152-1AC22034D3A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Покрети једног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5AD6E8A-252D-4206-A3CE-B5331F740CD9}" type="parTrans" cxnId="{F15C35E3-CD3F-41AA-8DE9-BF8C3C5FADA1}">
      <dgm:prSet/>
      <dgm:spPr/>
      <dgm:t>
        <a:bodyPr/>
        <a:lstStyle/>
        <a:p>
          <a:endParaRPr lang="en-US"/>
        </a:p>
      </dgm:t>
    </dgm:pt>
    <dgm:pt modelId="{31C4A104-F4AC-4453-B50A-E058C3E6F67A}" type="sibTrans" cxnId="{F15C35E3-CD3F-41AA-8DE9-BF8C3C5FADA1}">
      <dgm:prSet/>
      <dgm:spPr/>
      <dgm:t>
        <a:bodyPr/>
        <a:lstStyle/>
        <a:p>
          <a:endParaRPr lang="en-US"/>
        </a:p>
      </dgm:t>
    </dgm:pt>
    <dgm:pt modelId="{1969FA22-86A4-4AF0-8589-277599DFEC1A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VERZIJE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63E65715-2A17-4299-93BC-DCAB0A142750}" type="parTrans" cxnId="{A0884E4F-0923-46AD-8B86-9ABE44AF411F}">
      <dgm:prSet/>
      <dgm:spPr/>
      <dgm:t>
        <a:bodyPr/>
        <a:lstStyle/>
        <a:p>
          <a:endParaRPr lang="en-US"/>
        </a:p>
      </dgm:t>
    </dgm:pt>
    <dgm:pt modelId="{C8C9E9DD-47D2-4185-8F7C-0A5E55F18FA0}" type="sibTrans" cxnId="{A0884E4F-0923-46AD-8B86-9ABE44AF411F}">
      <dgm:prSet/>
      <dgm:spPr/>
      <dgm:t>
        <a:bodyPr/>
        <a:lstStyle/>
        <a:p>
          <a:endParaRPr lang="en-US"/>
        </a:p>
      </dgm:t>
    </dgm:pt>
    <dgm:pt modelId="{CD43EFEB-2344-4630-9906-E67EF2B9D98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Покрети оба ока у истом смеру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452A0B3-5252-46E2-9812-8648D5A146F7}" type="parTrans" cxnId="{081AC866-FD60-4EBC-8694-974994DAEF79}">
      <dgm:prSet/>
      <dgm:spPr/>
      <dgm:t>
        <a:bodyPr/>
        <a:lstStyle/>
        <a:p>
          <a:endParaRPr lang="en-US"/>
        </a:p>
      </dgm:t>
    </dgm:pt>
    <dgm:pt modelId="{D5961422-CEF1-4987-A5C6-701D5B0A908F}" type="sibTrans" cxnId="{081AC866-FD60-4EBC-8694-974994DAEF79}">
      <dgm:prSet/>
      <dgm:spPr/>
      <dgm:t>
        <a:bodyPr/>
        <a:lstStyle/>
        <a:p>
          <a:endParaRPr lang="en-US"/>
        </a:p>
      </dgm:t>
    </dgm:pt>
    <dgm:pt modelId="{151F57CA-4C5A-4C51-9CBB-5A451DDA0F7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Покрети оба ока у супротном смеру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7E59F67-BB7E-48FA-BF20-3176BA87D80D}" type="parTrans" cxnId="{0ADA17AB-54E1-445B-BF7B-41E72DC1DBD9}">
      <dgm:prSet/>
      <dgm:spPr/>
      <dgm:t>
        <a:bodyPr/>
        <a:lstStyle/>
        <a:p>
          <a:endParaRPr lang="en-US"/>
        </a:p>
      </dgm:t>
    </dgm:pt>
    <dgm:pt modelId="{8896A74A-6C33-48B3-A318-E4DDBCC7E94D}" type="sibTrans" cxnId="{0ADA17AB-54E1-445B-BF7B-41E72DC1DBD9}">
      <dgm:prSet/>
      <dgm:spPr/>
      <dgm:t>
        <a:bodyPr/>
        <a:lstStyle/>
        <a:p>
          <a:endParaRPr lang="en-US"/>
        </a:p>
      </dgm:t>
    </dgm:pt>
    <dgm:pt modelId="{D6C15255-BABD-40F4-8FD3-978CAAD853E0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VERGENCIJE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F2C1E15E-80E4-4335-BBEB-BCA8CED75FAE}" type="parTrans" cxnId="{9B9F6257-99EA-4968-8692-549138F76ED8}">
      <dgm:prSet/>
      <dgm:spPr/>
      <dgm:t>
        <a:bodyPr/>
        <a:lstStyle/>
        <a:p>
          <a:endParaRPr lang="en-US"/>
        </a:p>
      </dgm:t>
    </dgm:pt>
    <dgm:pt modelId="{9F0F601D-36B2-4F25-8381-DF9DF5EB27CD}" type="sibTrans" cxnId="{9B9F6257-99EA-4968-8692-549138F76ED8}">
      <dgm:prSet/>
      <dgm:spPr/>
      <dgm:t>
        <a:bodyPr/>
        <a:lstStyle/>
        <a:p>
          <a:endParaRPr lang="en-US"/>
        </a:p>
      </dgm:t>
    </dgm:pt>
    <dgm:pt modelId="{E5EFE5A2-9A5C-4403-9966-50774F5CC1A5}" type="pres">
      <dgm:prSet presAssocID="{C37E986B-FCD3-48BC-9FD1-F848B78456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7CCB33-85DB-4412-8844-28522AEDA65A}" type="pres">
      <dgm:prSet presAssocID="{AD1E94D8-F3CE-435B-9CA9-A78A764612E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3D0FE-2759-44AD-B412-A6C79AC633F6}" type="pres">
      <dgm:prSet presAssocID="{AD1E94D8-F3CE-435B-9CA9-A78A764612E9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298469-FB00-488E-BEF8-57A38C268291}" type="pres">
      <dgm:prSet presAssocID="{1969FA22-86A4-4AF0-8589-277599DFEC1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BD93C-EB05-43FE-AE20-509C544B0549}" type="pres">
      <dgm:prSet presAssocID="{1969FA22-86A4-4AF0-8589-277599DFEC1A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FBA9DA-938C-4B05-B2C7-6F4C311C4300}" type="pres">
      <dgm:prSet presAssocID="{D6C15255-BABD-40F4-8FD3-978CAAD853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EB9CAE-8AA9-4B5D-9DB5-6D045B8DFF4E}" type="pres">
      <dgm:prSet presAssocID="{D6C15255-BABD-40F4-8FD3-978CAAD853E0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1AC866-FD60-4EBC-8694-974994DAEF79}" srcId="{1969FA22-86A4-4AF0-8589-277599DFEC1A}" destId="{CD43EFEB-2344-4630-9906-E67EF2B9D98B}" srcOrd="0" destOrd="0" parTransId="{C452A0B3-5252-46E2-9812-8648D5A146F7}" sibTransId="{D5961422-CEF1-4987-A5C6-701D5B0A908F}"/>
    <dgm:cxn modelId="{A0884E4F-0923-46AD-8B86-9ABE44AF411F}" srcId="{C37E986B-FCD3-48BC-9FD1-F848B78456BA}" destId="{1969FA22-86A4-4AF0-8589-277599DFEC1A}" srcOrd="1" destOrd="0" parTransId="{63E65715-2A17-4299-93BC-DCAB0A142750}" sibTransId="{C8C9E9DD-47D2-4185-8F7C-0A5E55F18FA0}"/>
    <dgm:cxn modelId="{5584DA24-F33E-429B-8436-EC9F67D5BED8}" type="presOf" srcId="{AD1E94D8-F3CE-435B-9CA9-A78A764612E9}" destId="{997CCB33-85DB-4412-8844-28522AEDA65A}" srcOrd="0" destOrd="0" presId="urn:microsoft.com/office/officeart/2005/8/layout/vList2"/>
    <dgm:cxn modelId="{50E21E13-2A8E-4DA3-B7B5-C78D508F6178}" type="presOf" srcId="{1969FA22-86A4-4AF0-8589-277599DFEC1A}" destId="{B7298469-FB00-488E-BEF8-57A38C268291}" srcOrd="0" destOrd="0" presId="urn:microsoft.com/office/officeart/2005/8/layout/vList2"/>
    <dgm:cxn modelId="{772926B9-0428-41D6-BECC-6BBA4E0C5B03}" type="presOf" srcId="{D6C15255-BABD-40F4-8FD3-978CAAD853E0}" destId="{42FBA9DA-938C-4B05-B2C7-6F4C311C4300}" srcOrd="0" destOrd="0" presId="urn:microsoft.com/office/officeart/2005/8/layout/vList2"/>
    <dgm:cxn modelId="{0ADA17AB-54E1-445B-BF7B-41E72DC1DBD9}" srcId="{D6C15255-BABD-40F4-8FD3-978CAAD853E0}" destId="{151F57CA-4C5A-4C51-9CBB-5A451DDA0F72}" srcOrd="0" destOrd="0" parTransId="{A7E59F67-BB7E-48FA-BF20-3176BA87D80D}" sibTransId="{8896A74A-6C33-48B3-A318-E4DDBCC7E94D}"/>
    <dgm:cxn modelId="{9B9F6257-99EA-4968-8692-549138F76ED8}" srcId="{C37E986B-FCD3-48BC-9FD1-F848B78456BA}" destId="{D6C15255-BABD-40F4-8FD3-978CAAD853E0}" srcOrd="2" destOrd="0" parTransId="{F2C1E15E-80E4-4335-BBEB-BCA8CED75FAE}" sibTransId="{9F0F601D-36B2-4F25-8381-DF9DF5EB27CD}"/>
    <dgm:cxn modelId="{A8FDA579-261A-4F19-B360-D3281F92003B}" type="presOf" srcId="{CD43EFEB-2344-4630-9906-E67EF2B9D98B}" destId="{BC4BD93C-EB05-43FE-AE20-509C544B0549}" srcOrd="0" destOrd="0" presId="urn:microsoft.com/office/officeart/2005/8/layout/vList2"/>
    <dgm:cxn modelId="{F15C35E3-CD3F-41AA-8DE9-BF8C3C5FADA1}" srcId="{AD1E94D8-F3CE-435B-9CA9-A78A764612E9}" destId="{342A646D-F4B3-49C1-A152-1AC22034D3AD}" srcOrd="0" destOrd="0" parTransId="{E5AD6E8A-252D-4206-A3CE-B5331F740CD9}" sibTransId="{31C4A104-F4AC-4453-B50A-E058C3E6F67A}"/>
    <dgm:cxn modelId="{D788300C-BE19-48C6-9472-940BE743EE08}" type="presOf" srcId="{C37E986B-FCD3-48BC-9FD1-F848B78456BA}" destId="{E5EFE5A2-9A5C-4403-9966-50774F5CC1A5}" srcOrd="0" destOrd="0" presId="urn:microsoft.com/office/officeart/2005/8/layout/vList2"/>
    <dgm:cxn modelId="{25220A2B-B901-4401-9ECB-61562E26CB01}" type="presOf" srcId="{342A646D-F4B3-49C1-A152-1AC22034D3AD}" destId="{1373D0FE-2759-44AD-B412-A6C79AC633F6}" srcOrd="0" destOrd="0" presId="urn:microsoft.com/office/officeart/2005/8/layout/vList2"/>
    <dgm:cxn modelId="{637E7732-F501-482A-AD59-D0057AD311FB}" srcId="{C37E986B-FCD3-48BC-9FD1-F848B78456BA}" destId="{AD1E94D8-F3CE-435B-9CA9-A78A764612E9}" srcOrd="0" destOrd="0" parTransId="{AFD3D68C-95C4-42B3-829C-8A13CB53B5E1}" sibTransId="{218E280C-ABAD-4E55-B6CF-55C58DC6F0A3}"/>
    <dgm:cxn modelId="{4A8C9E83-F5E2-47B1-B0CF-8E191DA72073}" type="presOf" srcId="{151F57CA-4C5A-4C51-9CBB-5A451DDA0F72}" destId="{8EEB9CAE-8AA9-4B5D-9DB5-6D045B8DFF4E}" srcOrd="0" destOrd="0" presId="urn:microsoft.com/office/officeart/2005/8/layout/vList2"/>
    <dgm:cxn modelId="{6235FCEA-4256-41E2-B6F8-D83400B5B562}" type="presParOf" srcId="{E5EFE5A2-9A5C-4403-9966-50774F5CC1A5}" destId="{997CCB33-85DB-4412-8844-28522AEDA65A}" srcOrd="0" destOrd="0" presId="urn:microsoft.com/office/officeart/2005/8/layout/vList2"/>
    <dgm:cxn modelId="{DEF5CB11-A028-4779-A173-6FCC1BD29187}" type="presParOf" srcId="{E5EFE5A2-9A5C-4403-9966-50774F5CC1A5}" destId="{1373D0FE-2759-44AD-B412-A6C79AC633F6}" srcOrd="1" destOrd="0" presId="urn:microsoft.com/office/officeart/2005/8/layout/vList2"/>
    <dgm:cxn modelId="{10A4F98A-ED09-4919-AEE4-AE72AB07CD5A}" type="presParOf" srcId="{E5EFE5A2-9A5C-4403-9966-50774F5CC1A5}" destId="{B7298469-FB00-488E-BEF8-57A38C268291}" srcOrd="2" destOrd="0" presId="urn:microsoft.com/office/officeart/2005/8/layout/vList2"/>
    <dgm:cxn modelId="{4DF32761-F0DB-4491-BED7-AC2A748DC245}" type="presParOf" srcId="{E5EFE5A2-9A5C-4403-9966-50774F5CC1A5}" destId="{BC4BD93C-EB05-43FE-AE20-509C544B0549}" srcOrd="3" destOrd="0" presId="urn:microsoft.com/office/officeart/2005/8/layout/vList2"/>
    <dgm:cxn modelId="{2E29F1DF-74AA-4885-A900-49D87CA1B3C6}" type="presParOf" srcId="{E5EFE5A2-9A5C-4403-9966-50774F5CC1A5}" destId="{42FBA9DA-938C-4B05-B2C7-6F4C311C4300}" srcOrd="4" destOrd="0" presId="urn:microsoft.com/office/officeart/2005/8/layout/vList2"/>
    <dgm:cxn modelId="{DCC90E27-84C0-42F5-B184-192D4EBF74CA}" type="presParOf" srcId="{E5EFE5A2-9A5C-4403-9966-50774F5CC1A5}" destId="{8EEB9CAE-8AA9-4B5D-9DB5-6D045B8DFF4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0BB42E3-542B-4803-8311-D220410FE33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9AE431-5E76-4992-81D5-BE0F83C0F330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Функција булбомотора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F3A841EF-B09F-4ED4-A7BF-E763802BA60C}" type="parTrans" cxnId="{90549B15-7ED0-431F-821A-CAAD6F43A687}">
      <dgm:prSet/>
      <dgm:spPr/>
      <dgm:t>
        <a:bodyPr/>
        <a:lstStyle/>
        <a:p>
          <a:endParaRPr lang="en-US"/>
        </a:p>
      </dgm:t>
    </dgm:pt>
    <dgm:pt modelId="{B0921C07-C20D-4C80-AE9E-D6428A1A4E7D}" type="sibTrans" cxnId="{90549B15-7ED0-431F-821A-CAAD6F43A687}">
      <dgm:prSet/>
      <dgm:spPr/>
      <dgm:t>
        <a:bodyPr/>
        <a:lstStyle/>
        <a:p>
          <a:endParaRPr lang="en-US"/>
        </a:p>
      </dgm:t>
    </dgm:pt>
    <dgm:pt modelId="{BAF5BCB0-9BDF-4B74-87C7-67567C4F855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Место инсерције на очној јабучици и њеног односа према центру ротације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3B25A16-3094-42E9-9BC7-EBE7914FFAE1}" type="parTrans" cxnId="{B8941688-9861-4200-A97D-2194E374CA51}">
      <dgm:prSet/>
      <dgm:spPr/>
      <dgm:t>
        <a:bodyPr/>
        <a:lstStyle/>
        <a:p>
          <a:endParaRPr lang="en-US"/>
        </a:p>
      </dgm:t>
    </dgm:pt>
    <dgm:pt modelId="{4B11E323-04F2-47F5-AC34-08AF1A399EC1}" type="sibTrans" cxnId="{B8941688-9861-4200-A97D-2194E374CA51}">
      <dgm:prSet/>
      <dgm:spPr/>
      <dgm:t>
        <a:bodyPr/>
        <a:lstStyle/>
        <a:p>
          <a:endParaRPr lang="en-US"/>
        </a:p>
      </dgm:t>
    </dgm:pt>
    <dgm:pt modelId="{987D0F82-CB6D-4EFC-9E77-172519668738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Правца пружања мишићног тела и његовог односа према видној оси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2CCF2D4-8237-41D3-9530-9A6470B4877B}" type="parTrans" cxnId="{1CBACD14-236B-4706-831F-D8D8F121158A}">
      <dgm:prSet/>
      <dgm:spPr/>
      <dgm:t>
        <a:bodyPr/>
        <a:lstStyle/>
        <a:p>
          <a:endParaRPr lang="en-US"/>
        </a:p>
      </dgm:t>
    </dgm:pt>
    <dgm:pt modelId="{B8BD2F47-F501-4378-A464-34BD3B28E49A}" type="sibTrans" cxnId="{1CBACD14-236B-4706-831F-D8D8F121158A}">
      <dgm:prSet/>
      <dgm:spPr/>
      <dgm:t>
        <a:bodyPr/>
        <a:lstStyle/>
        <a:p>
          <a:endParaRPr lang="en-US"/>
        </a:p>
      </dgm:t>
    </dgm:pt>
    <dgm:pt modelId="{A507903A-0F25-4B28-BCD5-7DD8B5CAF6B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Положаја очне јабучице у моменту контракције мишића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55C22E6-39A6-4704-B7E3-E655AEC729B8}" type="parTrans" cxnId="{F69F749C-E372-4889-9C7C-6AC66DD20A48}">
      <dgm:prSet/>
      <dgm:spPr/>
      <dgm:t>
        <a:bodyPr/>
        <a:lstStyle/>
        <a:p>
          <a:endParaRPr lang="en-US"/>
        </a:p>
      </dgm:t>
    </dgm:pt>
    <dgm:pt modelId="{CCCFA6A9-77C9-40E1-A5AE-138CD1205BAD}" type="sibTrans" cxnId="{F69F749C-E372-4889-9C7C-6AC66DD20A48}">
      <dgm:prSet/>
      <dgm:spPr/>
      <dgm:t>
        <a:bodyPr/>
        <a:lstStyle/>
        <a:p>
          <a:endParaRPr lang="en-US"/>
        </a:p>
      </dgm:t>
    </dgm:pt>
    <dgm:pt modelId="{AFB5B23F-A0BC-4142-A192-5CE82DCED70B}" type="pres">
      <dgm:prSet presAssocID="{30BB42E3-542B-4803-8311-D220410FE33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22C2AF-86D5-4F22-8B72-0CC5EC1164BB}" type="pres">
      <dgm:prSet presAssocID="{AA9AE431-5E76-4992-81D5-BE0F83C0F330}" presName="linNode" presStyleCnt="0"/>
      <dgm:spPr/>
    </dgm:pt>
    <dgm:pt modelId="{C5E163F7-3E96-4391-999F-5682E37B4591}" type="pres">
      <dgm:prSet presAssocID="{AA9AE431-5E76-4992-81D5-BE0F83C0F330}" presName="parentText" presStyleLbl="node1" presStyleIdx="0" presStyleCnt="1" custScaleX="8031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DCB703-757B-4DA2-81E8-B7D05C197A43}" type="pres">
      <dgm:prSet presAssocID="{AA9AE431-5E76-4992-81D5-BE0F83C0F330}" presName="descendantText" presStyleLbl="alignAccFollowNode1" presStyleIdx="0" presStyleCnt="1" custScaleX="225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BACD14-236B-4706-831F-D8D8F121158A}" srcId="{AA9AE431-5E76-4992-81D5-BE0F83C0F330}" destId="{987D0F82-CB6D-4EFC-9E77-172519668738}" srcOrd="1" destOrd="0" parTransId="{52CCF2D4-8237-41D3-9530-9A6470B4877B}" sibTransId="{B8BD2F47-F501-4378-A464-34BD3B28E49A}"/>
    <dgm:cxn modelId="{F69F749C-E372-4889-9C7C-6AC66DD20A48}" srcId="{AA9AE431-5E76-4992-81D5-BE0F83C0F330}" destId="{A507903A-0F25-4B28-BCD5-7DD8B5CAF6B5}" srcOrd="2" destOrd="0" parTransId="{555C22E6-39A6-4704-B7E3-E655AEC729B8}" sibTransId="{CCCFA6A9-77C9-40E1-A5AE-138CD1205BAD}"/>
    <dgm:cxn modelId="{EE0552AD-3C27-49E6-920D-4F4D143A3B79}" type="presOf" srcId="{30BB42E3-542B-4803-8311-D220410FE338}" destId="{AFB5B23F-A0BC-4142-A192-5CE82DCED70B}" srcOrd="0" destOrd="0" presId="urn:microsoft.com/office/officeart/2005/8/layout/vList5"/>
    <dgm:cxn modelId="{53BB90C1-1263-4910-A71F-A1075028EE7E}" type="presOf" srcId="{BAF5BCB0-9BDF-4B74-87C7-67567C4F8557}" destId="{0ADCB703-757B-4DA2-81E8-B7D05C197A43}" srcOrd="0" destOrd="0" presId="urn:microsoft.com/office/officeart/2005/8/layout/vList5"/>
    <dgm:cxn modelId="{B8941688-9861-4200-A97D-2194E374CA51}" srcId="{AA9AE431-5E76-4992-81D5-BE0F83C0F330}" destId="{BAF5BCB0-9BDF-4B74-87C7-67567C4F8557}" srcOrd="0" destOrd="0" parTransId="{D3B25A16-3094-42E9-9BC7-EBE7914FFAE1}" sibTransId="{4B11E323-04F2-47F5-AC34-08AF1A399EC1}"/>
    <dgm:cxn modelId="{F7EE8500-B25A-450E-A490-5A8173973D4F}" type="presOf" srcId="{A507903A-0F25-4B28-BCD5-7DD8B5CAF6B5}" destId="{0ADCB703-757B-4DA2-81E8-B7D05C197A43}" srcOrd="0" destOrd="2" presId="urn:microsoft.com/office/officeart/2005/8/layout/vList5"/>
    <dgm:cxn modelId="{7A51AFC8-B44C-47C6-B132-2B6B8EF00A65}" type="presOf" srcId="{987D0F82-CB6D-4EFC-9E77-172519668738}" destId="{0ADCB703-757B-4DA2-81E8-B7D05C197A43}" srcOrd="0" destOrd="1" presId="urn:microsoft.com/office/officeart/2005/8/layout/vList5"/>
    <dgm:cxn modelId="{90549B15-7ED0-431F-821A-CAAD6F43A687}" srcId="{30BB42E3-542B-4803-8311-D220410FE338}" destId="{AA9AE431-5E76-4992-81D5-BE0F83C0F330}" srcOrd="0" destOrd="0" parTransId="{F3A841EF-B09F-4ED4-A7BF-E763802BA60C}" sibTransId="{B0921C07-C20D-4C80-AE9E-D6428A1A4E7D}"/>
    <dgm:cxn modelId="{CF7C3BB8-3CAF-4142-982C-91E4E8F7A4BC}" type="presOf" srcId="{AA9AE431-5E76-4992-81D5-BE0F83C0F330}" destId="{C5E163F7-3E96-4391-999F-5682E37B4591}" srcOrd="0" destOrd="0" presId="urn:microsoft.com/office/officeart/2005/8/layout/vList5"/>
    <dgm:cxn modelId="{0B032026-6BF0-455C-AE4E-DCF129A0497C}" type="presParOf" srcId="{AFB5B23F-A0BC-4142-A192-5CE82DCED70B}" destId="{C322C2AF-86D5-4F22-8B72-0CC5EC1164BB}" srcOrd="0" destOrd="0" presId="urn:microsoft.com/office/officeart/2005/8/layout/vList5"/>
    <dgm:cxn modelId="{D3B24E66-D5E3-4372-BDBF-2B45EF89D163}" type="presParOf" srcId="{C322C2AF-86D5-4F22-8B72-0CC5EC1164BB}" destId="{C5E163F7-3E96-4391-999F-5682E37B4591}" srcOrd="0" destOrd="0" presId="urn:microsoft.com/office/officeart/2005/8/layout/vList5"/>
    <dgm:cxn modelId="{A27FBF96-C7DC-4D82-A9FB-80BDBD354595}" type="presParOf" srcId="{C322C2AF-86D5-4F22-8B72-0CC5EC1164BB}" destId="{0ADCB703-757B-4DA2-81E8-B7D05C197A4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7E36074-609D-4AF6-8A35-D06396BF757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08290C-B33D-47D6-A6A9-3F941F1D0D3D}">
      <dgm:prSet phldrT="[Text]" custT="1"/>
      <dgm:spPr/>
      <dgm:t>
        <a:bodyPr/>
        <a:lstStyle/>
        <a:p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Примарни положај погледа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C062004F-037C-499A-BF4C-FD5407E25412}" type="parTrans" cxnId="{A875F59B-3ACB-447A-8063-B69DF8878B36}">
      <dgm:prSet/>
      <dgm:spPr/>
      <dgm:t>
        <a:bodyPr/>
        <a:lstStyle/>
        <a:p>
          <a:endParaRPr lang="en-US"/>
        </a:p>
      </dgm:t>
    </dgm:pt>
    <dgm:pt modelId="{577B0816-8664-417E-B16A-CBA974F8C3CD}" type="sibTrans" cxnId="{A875F59B-3ACB-447A-8063-B69DF8878B36}">
      <dgm:prSet/>
      <dgm:spPr/>
      <dgm:t>
        <a:bodyPr/>
        <a:lstStyle/>
        <a:p>
          <a:endParaRPr lang="en-US"/>
        </a:p>
      </dgm:t>
    </dgm:pt>
    <dgm:pt modelId="{D6482AFD-A094-43A1-BCEF-07B50F30BAF6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Очи управњене ка напред и фиксирају предмет удаљен виш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e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од 6м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71D0762-1CE5-4D6E-BE6D-55DCEBE2ABE2}" type="parTrans" cxnId="{47BC0954-2CBA-4FB3-AF56-F64CCF60D762}">
      <dgm:prSet/>
      <dgm:spPr/>
      <dgm:t>
        <a:bodyPr/>
        <a:lstStyle/>
        <a:p>
          <a:endParaRPr lang="en-US"/>
        </a:p>
      </dgm:t>
    </dgm:pt>
    <dgm:pt modelId="{CFB469F3-0374-42ED-8A6F-F6D2C6F34933}" type="sibTrans" cxnId="{47BC0954-2CBA-4FB3-AF56-F64CCF60D762}">
      <dgm:prSet/>
      <dgm:spPr/>
      <dgm:t>
        <a:bodyPr/>
        <a:lstStyle/>
        <a:p>
          <a:endParaRPr lang="en-US"/>
        </a:p>
      </dgm:t>
    </dgm:pt>
    <dgm:pt modelId="{289B33BB-60D3-4F52-8AFB-0F8D9917DEDD}" type="pres">
      <dgm:prSet presAssocID="{37E36074-609D-4AF6-8A35-D06396BF75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72CB78-94A5-4E8B-84E9-C71C3541161B}" type="pres">
      <dgm:prSet presAssocID="{6508290C-B33D-47D6-A6A9-3F941F1D0D3D}" presName="linNode" presStyleCnt="0"/>
      <dgm:spPr/>
    </dgm:pt>
    <dgm:pt modelId="{AD53809B-FE9F-43F9-9DD3-6926A8EF841E}" type="pres">
      <dgm:prSet presAssocID="{6508290C-B33D-47D6-A6A9-3F941F1D0D3D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D1A3F-A2A8-4A0A-B449-60B3439096CA}" type="pres">
      <dgm:prSet presAssocID="{6508290C-B33D-47D6-A6A9-3F941F1D0D3D}" presName="descendantText" presStyleLbl="alignAccFollowNode1" presStyleIdx="0" presStyleCnt="1" custScaleX="2163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BC0954-2CBA-4FB3-AF56-F64CCF60D762}" srcId="{6508290C-B33D-47D6-A6A9-3F941F1D0D3D}" destId="{D6482AFD-A094-43A1-BCEF-07B50F30BAF6}" srcOrd="0" destOrd="0" parTransId="{671D0762-1CE5-4D6E-BE6D-55DCEBE2ABE2}" sibTransId="{CFB469F3-0374-42ED-8A6F-F6D2C6F34933}"/>
    <dgm:cxn modelId="{AC8A98EB-6EF0-42AD-8361-9B125321A170}" type="presOf" srcId="{37E36074-609D-4AF6-8A35-D06396BF7575}" destId="{289B33BB-60D3-4F52-8AFB-0F8D9917DEDD}" srcOrd="0" destOrd="0" presId="urn:microsoft.com/office/officeart/2005/8/layout/vList5"/>
    <dgm:cxn modelId="{A875F59B-3ACB-447A-8063-B69DF8878B36}" srcId="{37E36074-609D-4AF6-8A35-D06396BF7575}" destId="{6508290C-B33D-47D6-A6A9-3F941F1D0D3D}" srcOrd="0" destOrd="0" parTransId="{C062004F-037C-499A-BF4C-FD5407E25412}" sibTransId="{577B0816-8664-417E-B16A-CBA974F8C3CD}"/>
    <dgm:cxn modelId="{CE504584-9C75-49B3-8BB4-B73BC1CCEAB1}" type="presOf" srcId="{6508290C-B33D-47D6-A6A9-3F941F1D0D3D}" destId="{AD53809B-FE9F-43F9-9DD3-6926A8EF841E}" srcOrd="0" destOrd="0" presId="urn:microsoft.com/office/officeart/2005/8/layout/vList5"/>
    <dgm:cxn modelId="{F28AC8C0-6279-4752-9D58-3FEA51A1F054}" type="presOf" srcId="{D6482AFD-A094-43A1-BCEF-07B50F30BAF6}" destId="{9A9D1A3F-A2A8-4A0A-B449-60B3439096CA}" srcOrd="0" destOrd="0" presId="urn:microsoft.com/office/officeart/2005/8/layout/vList5"/>
    <dgm:cxn modelId="{F9837F53-F12A-4A06-A50C-F43DDF5CA4F3}" type="presParOf" srcId="{289B33BB-60D3-4F52-8AFB-0F8D9917DEDD}" destId="{7472CB78-94A5-4E8B-84E9-C71C3541161B}" srcOrd="0" destOrd="0" presId="urn:microsoft.com/office/officeart/2005/8/layout/vList5"/>
    <dgm:cxn modelId="{C38020A3-286D-485D-B1C6-18E1E1717B18}" type="presParOf" srcId="{7472CB78-94A5-4E8B-84E9-C71C3541161B}" destId="{AD53809B-FE9F-43F9-9DD3-6926A8EF841E}" srcOrd="0" destOrd="0" presId="urn:microsoft.com/office/officeart/2005/8/layout/vList5"/>
    <dgm:cxn modelId="{4522FC95-A59F-42D9-89D0-69C2AF73A8A5}" type="presParOf" srcId="{7472CB78-94A5-4E8B-84E9-C71C3541161B}" destId="{9A9D1A3F-A2A8-4A0A-B449-60B3439096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C894DCC-6884-4380-9C7C-66A6292DE72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056F72-66B8-465D-BE42-9A128B3FFB5E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Мишићи синергисти за једну функцију могу бити антагонисти за другу функцију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D59E145-C6CB-4A00-BCF3-46316577AB63}" type="parTrans" cxnId="{72BDE1EC-1C2D-4F4C-AA8D-555D1B48E713}">
      <dgm:prSet/>
      <dgm:spPr/>
      <dgm:t>
        <a:bodyPr/>
        <a:lstStyle/>
        <a:p>
          <a:endParaRPr lang="en-US"/>
        </a:p>
      </dgm:t>
    </dgm:pt>
    <dgm:pt modelId="{89B6083C-9F84-4B0E-9356-C6308B2596CF}" type="sibTrans" cxnId="{72BDE1EC-1C2D-4F4C-AA8D-555D1B48E713}">
      <dgm:prSet/>
      <dgm:spPr/>
      <dgm:t>
        <a:bodyPr/>
        <a:lstStyle/>
        <a:p>
          <a:endParaRPr lang="en-US"/>
        </a:p>
      </dgm:t>
    </dgm:pt>
    <dgm:pt modelId="{3695A2D5-D668-4A0E-A407-2C86747B451B}" type="pres">
      <dgm:prSet presAssocID="{8C894DCC-6884-4380-9C7C-66A6292DE7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6D26F2-5E42-4203-92D0-0B170AA4ED0B}" type="pres">
      <dgm:prSet presAssocID="{C1056F72-66B8-465D-BE42-9A128B3FFB5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BAC5D0-904C-4C04-9CFD-B4662E254AF2}" type="presOf" srcId="{C1056F72-66B8-465D-BE42-9A128B3FFB5E}" destId="{616D26F2-5E42-4203-92D0-0B170AA4ED0B}" srcOrd="0" destOrd="0" presId="urn:microsoft.com/office/officeart/2005/8/layout/vList2"/>
    <dgm:cxn modelId="{2892B5CF-F1B5-48A7-A9C8-6A080F7BEE99}" type="presOf" srcId="{8C894DCC-6884-4380-9C7C-66A6292DE725}" destId="{3695A2D5-D668-4A0E-A407-2C86747B451B}" srcOrd="0" destOrd="0" presId="urn:microsoft.com/office/officeart/2005/8/layout/vList2"/>
    <dgm:cxn modelId="{72BDE1EC-1C2D-4F4C-AA8D-555D1B48E713}" srcId="{8C894DCC-6884-4380-9C7C-66A6292DE725}" destId="{C1056F72-66B8-465D-BE42-9A128B3FFB5E}" srcOrd="0" destOrd="0" parTransId="{CD59E145-C6CB-4A00-BCF3-46316577AB63}" sibTransId="{89B6083C-9F84-4B0E-9356-C6308B2596CF}"/>
    <dgm:cxn modelId="{5EEFC275-CEBD-471F-9585-576ED69A3DF1}" type="presParOf" srcId="{3695A2D5-D668-4A0E-A407-2C86747B451B}" destId="{616D26F2-5E42-4203-92D0-0B170AA4ED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A0E8702-5808-425B-B7B7-E390E83270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791E6E-0BE0-478D-A1B4-DAF025F290E6}">
      <dgm:prSet phldrT="[Text]" custT="1"/>
      <dgm:spPr/>
      <dgm:t>
        <a:bodyPr/>
        <a:lstStyle/>
        <a:p>
          <a:pPr algn="ctr"/>
          <a:r>
            <a:rPr lang="sr-Latn-CS" sz="1600" smtClean="0">
              <a:latin typeface="Times New Roman" pitchFamily="18" charset="0"/>
              <a:cs typeface="Times New Roman" pitchFamily="18" charset="0"/>
            </a:rPr>
            <a:t>Sherrington-ov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закон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A800610-4076-450B-9043-24B806D93B69}" type="parTrans" cxnId="{7E7D9314-BAD3-457F-9C3E-CC4FD53A7DFF}">
      <dgm:prSet/>
      <dgm:spPr/>
      <dgm:t>
        <a:bodyPr/>
        <a:lstStyle/>
        <a:p>
          <a:endParaRPr lang="en-US"/>
        </a:p>
      </dgm:t>
    </dgm:pt>
    <dgm:pt modelId="{73CA5F8A-5AC6-4009-BF1C-CB262EC5AB34}" type="sibTrans" cxnId="{7E7D9314-BAD3-457F-9C3E-CC4FD53A7DFF}">
      <dgm:prSet/>
      <dgm:spPr/>
      <dgm:t>
        <a:bodyPr/>
        <a:lstStyle/>
        <a:p>
          <a:endParaRPr lang="en-US"/>
        </a:p>
      </dgm:t>
    </dgm:pt>
    <dgm:pt modelId="{0D904B1A-24C2-4795-8AC9-5B6DAE28276A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Реципрочна инервација: Контракција агонисте</a:t>
          </a:r>
          <a:r>
            <a:rPr lang="sr-Cyrl-CS" sz="1600" smtClean="0">
              <a:latin typeface="Times New Roman"/>
              <a:cs typeface="Times New Roman"/>
            </a:rPr>
            <a:t>↔релаксација антагонисте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1003216-A064-4DC5-A7A1-5C2326DDB17F}" type="parTrans" cxnId="{504A8E2E-3EA1-470E-9629-7F5191EC0C96}">
      <dgm:prSet/>
      <dgm:spPr/>
      <dgm:t>
        <a:bodyPr/>
        <a:lstStyle/>
        <a:p>
          <a:endParaRPr lang="en-US"/>
        </a:p>
      </dgm:t>
    </dgm:pt>
    <dgm:pt modelId="{6F955807-46FF-4D35-AB43-9ACB633DE74B}" type="sibTrans" cxnId="{504A8E2E-3EA1-470E-9629-7F5191EC0C96}">
      <dgm:prSet/>
      <dgm:spPr/>
      <dgm:t>
        <a:bodyPr/>
        <a:lstStyle/>
        <a:p>
          <a:endParaRPr lang="en-US"/>
        </a:p>
      </dgm:t>
    </dgm:pt>
    <dgm:pt modelId="{795A0907-D58B-42F6-BFCB-0DC40E291745}">
      <dgm:prSet phldrT="[Text]" custT="1"/>
      <dgm:spPr/>
      <dgm:t>
        <a:bodyPr/>
        <a:lstStyle/>
        <a:p>
          <a:pPr algn="ctr"/>
          <a:r>
            <a:rPr lang="sr-Latn-CS" sz="1600" smtClean="0">
              <a:latin typeface="Times New Roman" pitchFamily="18" charset="0"/>
              <a:cs typeface="Times New Roman" pitchFamily="18" charset="0"/>
            </a:rPr>
            <a:t>Hering-ov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закон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2BC6FDC-97EE-4F5C-98FF-87B2943817ED}" type="parTrans" cxnId="{08039F48-42D0-4DC9-B8BD-50F2F73E6170}">
      <dgm:prSet/>
      <dgm:spPr/>
      <dgm:t>
        <a:bodyPr/>
        <a:lstStyle/>
        <a:p>
          <a:endParaRPr lang="en-US"/>
        </a:p>
      </dgm:t>
    </dgm:pt>
    <dgm:pt modelId="{E5B3D2FC-DB94-4369-8000-B3D6E66C4D36}" type="sibTrans" cxnId="{08039F48-42D0-4DC9-B8BD-50F2F73E6170}">
      <dgm:prSet/>
      <dgm:spPr/>
      <dgm:t>
        <a:bodyPr/>
        <a:lstStyle/>
        <a:p>
          <a:endParaRPr lang="en-US"/>
        </a:p>
      </dgm:t>
    </dgm:pt>
    <dgm:pt modelId="{6083DFDC-3476-4CDD-8CED-7061E5FDC37F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Подједнака инервација за мишиће агонисте који имају заједничко поље акције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EEA8845-6B17-41DD-A466-6D16E9F70837}" type="parTrans" cxnId="{FBA591AF-A68F-4848-83AD-27BB880EF221}">
      <dgm:prSet/>
      <dgm:spPr/>
      <dgm:t>
        <a:bodyPr/>
        <a:lstStyle/>
        <a:p>
          <a:endParaRPr lang="en-US"/>
        </a:p>
      </dgm:t>
    </dgm:pt>
    <dgm:pt modelId="{16660D05-5CA9-4637-82E7-FB72C05850A9}" type="sibTrans" cxnId="{FBA591AF-A68F-4848-83AD-27BB880EF221}">
      <dgm:prSet/>
      <dgm:spPr/>
      <dgm:t>
        <a:bodyPr/>
        <a:lstStyle/>
        <a:p>
          <a:endParaRPr lang="en-US"/>
        </a:p>
      </dgm:t>
    </dgm:pt>
    <dgm:pt modelId="{1C23454A-A5CE-4F74-863C-0A69B9945A1C}" type="pres">
      <dgm:prSet presAssocID="{5A0E8702-5808-425B-B7B7-E390E83270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7FCDB4-551F-48E2-BE42-FCFCC6376D0A}" type="pres">
      <dgm:prSet presAssocID="{B7791E6E-0BE0-478D-A1B4-DAF025F290E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AC5EC2-7935-416B-823E-184707114E44}" type="pres">
      <dgm:prSet presAssocID="{B7791E6E-0BE0-478D-A1B4-DAF025F290E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F26E1-B940-46F6-9D02-5E067518FD76}" type="pres">
      <dgm:prSet presAssocID="{795A0907-D58B-42F6-BFCB-0DC40E29174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9728F-4370-4270-AE08-35D8DA5D8B71}" type="pres">
      <dgm:prSet presAssocID="{795A0907-D58B-42F6-BFCB-0DC40E29174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7D9314-BAD3-457F-9C3E-CC4FD53A7DFF}" srcId="{5A0E8702-5808-425B-B7B7-E390E83270AA}" destId="{B7791E6E-0BE0-478D-A1B4-DAF025F290E6}" srcOrd="0" destOrd="0" parTransId="{9A800610-4076-450B-9043-24B806D93B69}" sibTransId="{73CA5F8A-5AC6-4009-BF1C-CB262EC5AB34}"/>
    <dgm:cxn modelId="{D5B209D2-C17C-4B65-98E1-6B87103FD44B}" type="presOf" srcId="{B7791E6E-0BE0-478D-A1B4-DAF025F290E6}" destId="{F57FCDB4-551F-48E2-BE42-FCFCC6376D0A}" srcOrd="0" destOrd="0" presId="urn:microsoft.com/office/officeart/2005/8/layout/vList2"/>
    <dgm:cxn modelId="{504A8E2E-3EA1-470E-9629-7F5191EC0C96}" srcId="{B7791E6E-0BE0-478D-A1B4-DAF025F290E6}" destId="{0D904B1A-24C2-4795-8AC9-5B6DAE28276A}" srcOrd="0" destOrd="0" parTransId="{41003216-A064-4DC5-A7A1-5C2326DDB17F}" sibTransId="{6F955807-46FF-4D35-AB43-9ACB633DE74B}"/>
    <dgm:cxn modelId="{08039F48-42D0-4DC9-B8BD-50F2F73E6170}" srcId="{5A0E8702-5808-425B-B7B7-E390E83270AA}" destId="{795A0907-D58B-42F6-BFCB-0DC40E291745}" srcOrd="1" destOrd="0" parTransId="{62BC6FDC-97EE-4F5C-98FF-87B2943817ED}" sibTransId="{E5B3D2FC-DB94-4369-8000-B3D6E66C4D36}"/>
    <dgm:cxn modelId="{FBA591AF-A68F-4848-83AD-27BB880EF221}" srcId="{795A0907-D58B-42F6-BFCB-0DC40E291745}" destId="{6083DFDC-3476-4CDD-8CED-7061E5FDC37F}" srcOrd="0" destOrd="0" parTransId="{3EEA8845-6B17-41DD-A466-6D16E9F70837}" sibTransId="{16660D05-5CA9-4637-82E7-FB72C05850A9}"/>
    <dgm:cxn modelId="{9DA7F77A-B1B7-410E-837C-6A55DD53915F}" type="presOf" srcId="{6083DFDC-3476-4CDD-8CED-7061E5FDC37F}" destId="{CA29728F-4370-4270-AE08-35D8DA5D8B71}" srcOrd="0" destOrd="0" presId="urn:microsoft.com/office/officeart/2005/8/layout/vList2"/>
    <dgm:cxn modelId="{18004E6E-20DF-4A60-A104-ED87C70F6A20}" type="presOf" srcId="{795A0907-D58B-42F6-BFCB-0DC40E291745}" destId="{B39F26E1-B940-46F6-9D02-5E067518FD76}" srcOrd="0" destOrd="0" presId="urn:microsoft.com/office/officeart/2005/8/layout/vList2"/>
    <dgm:cxn modelId="{695C0C98-172E-4405-BEF4-AFCD4EB992E1}" type="presOf" srcId="{0D904B1A-24C2-4795-8AC9-5B6DAE28276A}" destId="{90AC5EC2-7935-416B-823E-184707114E44}" srcOrd="0" destOrd="0" presId="urn:microsoft.com/office/officeart/2005/8/layout/vList2"/>
    <dgm:cxn modelId="{B7E76AE4-16C2-40C0-B981-974C6EBB8366}" type="presOf" srcId="{5A0E8702-5808-425B-B7B7-E390E83270AA}" destId="{1C23454A-A5CE-4F74-863C-0A69B9945A1C}" srcOrd="0" destOrd="0" presId="urn:microsoft.com/office/officeart/2005/8/layout/vList2"/>
    <dgm:cxn modelId="{6C34AB08-E6CB-4FDC-ADDF-DDECC78AE33E}" type="presParOf" srcId="{1C23454A-A5CE-4F74-863C-0A69B9945A1C}" destId="{F57FCDB4-551F-48E2-BE42-FCFCC6376D0A}" srcOrd="0" destOrd="0" presId="urn:microsoft.com/office/officeart/2005/8/layout/vList2"/>
    <dgm:cxn modelId="{9CA7ED09-41E5-459F-BA56-4C4CD633515D}" type="presParOf" srcId="{1C23454A-A5CE-4F74-863C-0A69B9945A1C}" destId="{90AC5EC2-7935-416B-823E-184707114E44}" srcOrd="1" destOrd="0" presId="urn:microsoft.com/office/officeart/2005/8/layout/vList2"/>
    <dgm:cxn modelId="{6CBEF515-E67E-4D88-89E9-CF298085F966}" type="presParOf" srcId="{1C23454A-A5CE-4F74-863C-0A69B9945A1C}" destId="{B39F26E1-B940-46F6-9D02-5E067518FD76}" srcOrd="2" destOrd="0" presId="urn:microsoft.com/office/officeart/2005/8/layout/vList2"/>
    <dgm:cxn modelId="{BA39512C-822A-42EA-B8A8-72BA0A66C3A4}" type="presParOf" srcId="{1C23454A-A5CE-4F74-863C-0A69B9945A1C}" destId="{CA29728F-4370-4270-AE08-35D8DA5D8B7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7E36074-609D-4AF6-8A35-D06396BF757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08290C-B33D-47D6-A6A9-3F941F1D0D3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Примарни положај погледа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C062004F-037C-499A-BF4C-FD5407E25412}" type="parTrans" cxnId="{A875F59B-3ACB-447A-8063-B69DF8878B36}">
      <dgm:prSet/>
      <dgm:spPr/>
      <dgm:t>
        <a:bodyPr/>
        <a:lstStyle/>
        <a:p>
          <a:endParaRPr lang="en-US"/>
        </a:p>
      </dgm:t>
    </dgm:pt>
    <dgm:pt modelId="{577B0816-8664-417E-B16A-CBA974F8C3CD}" type="sibTrans" cxnId="{A875F59B-3ACB-447A-8063-B69DF8878B36}">
      <dgm:prSet/>
      <dgm:spPr/>
      <dgm:t>
        <a:bodyPr/>
        <a:lstStyle/>
        <a:p>
          <a:endParaRPr lang="en-US"/>
        </a:p>
      </dgm:t>
    </dgm:pt>
    <dgm:pt modelId="{D6482AFD-A094-43A1-BCEF-07B50F30BAF6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Очи управњене ка напред и фиксирају предмет удаљен виш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e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од 6м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71D0762-1CE5-4D6E-BE6D-55DCEBE2ABE2}" type="parTrans" cxnId="{47BC0954-2CBA-4FB3-AF56-F64CCF60D762}">
      <dgm:prSet/>
      <dgm:spPr/>
      <dgm:t>
        <a:bodyPr/>
        <a:lstStyle/>
        <a:p>
          <a:endParaRPr lang="en-US"/>
        </a:p>
      </dgm:t>
    </dgm:pt>
    <dgm:pt modelId="{CFB469F3-0374-42ED-8A6F-F6D2C6F34933}" type="sibTrans" cxnId="{47BC0954-2CBA-4FB3-AF56-F64CCF60D762}">
      <dgm:prSet/>
      <dgm:spPr/>
      <dgm:t>
        <a:bodyPr/>
        <a:lstStyle/>
        <a:p>
          <a:endParaRPr lang="en-US"/>
        </a:p>
      </dgm:t>
    </dgm:pt>
    <dgm:pt modelId="{289B33BB-60D3-4F52-8AFB-0F8D9917DEDD}" type="pres">
      <dgm:prSet presAssocID="{37E36074-609D-4AF6-8A35-D06396BF75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72CB78-94A5-4E8B-84E9-C71C3541161B}" type="pres">
      <dgm:prSet presAssocID="{6508290C-B33D-47D6-A6A9-3F941F1D0D3D}" presName="linNode" presStyleCnt="0"/>
      <dgm:spPr/>
    </dgm:pt>
    <dgm:pt modelId="{AD53809B-FE9F-43F9-9DD3-6926A8EF841E}" type="pres">
      <dgm:prSet presAssocID="{6508290C-B33D-47D6-A6A9-3F941F1D0D3D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D1A3F-A2A8-4A0A-B449-60B3439096CA}" type="pres">
      <dgm:prSet presAssocID="{6508290C-B33D-47D6-A6A9-3F941F1D0D3D}" presName="descendantText" presStyleLbl="alignAccFollowNode1" presStyleIdx="0" presStyleCnt="1" custScaleX="2163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BC0954-2CBA-4FB3-AF56-F64CCF60D762}" srcId="{6508290C-B33D-47D6-A6A9-3F941F1D0D3D}" destId="{D6482AFD-A094-43A1-BCEF-07B50F30BAF6}" srcOrd="0" destOrd="0" parTransId="{671D0762-1CE5-4D6E-BE6D-55DCEBE2ABE2}" sibTransId="{CFB469F3-0374-42ED-8A6F-F6D2C6F34933}"/>
    <dgm:cxn modelId="{5D54C4F4-B7DB-4B13-9416-E2DAE854B397}" type="presOf" srcId="{37E36074-609D-4AF6-8A35-D06396BF7575}" destId="{289B33BB-60D3-4F52-8AFB-0F8D9917DEDD}" srcOrd="0" destOrd="0" presId="urn:microsoft.com/office/officeart/2005/8/layout/vList5"/>
    <dgm:cxn modelId="{8CF46FF6-5F19-482B-9023-45533C9DE348}" type="presOf" srcId="{6508290C-B33D-47D6-A6A9-3F941F1D0D3D}" destId="{AD53809B-FE9F-43F9-9DD3-6926A8EF841E}" srcOrd="0" destOrd="0" presId="urn:microsoft.com/office/officeart/2005/8/layout/vList5"/>
    <dgm:cxn modelId="{A875F59B-3ACB-447A-8063-B69DF8878B36}" srcId="{37E36074-609D-4AF6-8A35-D06396BF7575}" destId="{6508290C-B33D-47D6-A6A9-3F941F1D0D3D}" srcOrd="0" destOrd="0" parTransId="{C062004F-037C-499A-BF4C-FD5407E25412}" sibTransId="{577B0816-8664-417E-B16A-CBA974F8C3CD}"/>
    <dgm:cxn modelId="{AFD63F75-1CB4-4D29-8ADC-F74EB49D6FE6}" type="presOf" srcId="{D6482AFD-A094-43A1-BCEF-07B50F30BAF6}" destId="{9A9D1A3F-A2A8-4A0A-B449-60B3439096CA}" srcOrd="0" destOrd="0" presId="urn:microsoft.com/office/officeart/2005/8/layout/vList5"/>
    <dgm:cxn modelId="{35ADB9F2-59C2-4004-B4AB-B2250956E4F2}" type="presParOf" srcId="{289B33BB-60D3-4F52-8AFB-0F8D9917DEDD}" destId="{7472CB78-94A5-4E8B-84E9-C71C3541161B}" srcOrd="0" destOrd="0" presId="urn:microsoft.com/office/officeart/2005/8/layout/vList5"/>
    <dgm:cxn modelId="{E75BB3F3-3438-42A2-8CE7-019D0ADC94DF}" type="presParOf" srcId="{7472CB78-94A5-4E8B-84E9-C71C3541161B}" destId="{AD53809B-FE9F-43F9-9DD3-6926A8EF841E}" srcOrd="0" destOrd="0" presId="urn:microsoft.com/office/officeart/2005/8/layout/vList5"/>
    <dgm:cxn modelId="{33AE159E-BF2A-4944-8409-CBA9609EC7C3}" type="presParOf" srcId="{7472CB78-94A5-4E8B-84E9-C71C3541161B}" destId="{9A9D1A3F-A2A8-4A0A-B449-60B3439096C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1F905D5-C3B4-4CBD-9D90-DBF1EF98CAA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888A16-B7A3-4FC7-B8A0-913BEEB03F39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Окуломоторна равнотежа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223B6DE-4F6C-4561-B97F-268E4989BA43}" type="parTrans" cxnId="{E63B8211-CBFD-4935-8F1F-325BC5157244}">
      <dgm:prSet/>
      <dgm:spPr/>
      <dgm:t>
        <a:bodyPr/>
        <a:lstStyle/>
        <a:p>
          <a:endParaRPr lang="en-US"/>
        </a:p>
      </dgm:t>
    </dgm:pt>
    <dgm:pt modelId="{E46ECA31-3864-4DC5-9A91-8D6D1E607C66}" type="sibTrans" cxnId="{E63B8211-CBFD-4935-8F1F-325BC5157244}">
      <dgm:prSet/>
      <dgm:spPr/>
      <dgm:t>
        <a:bodyPr/>
        <a:lstStyle/>
        <a:p>
          <a:endParaRPr lang="en-US"/>
        </a:p>
      </dgm:t>
    </dgm:pt>
    <dgm:pt modelId="{4E51E548-A407-46BA-A7F3-8A9E9E957D1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Лик посматраног објекта пада на фовеоле оба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D1E9260-AA71-4731-A324-EB3A417FD32B}" type="parTrans" cxnId="{1CF56C4D-8CC4-42DE-BBD3-9509293106C7}">
      <dgm:prSet/>
      <dgm:spPr/>
      <dgm:t>
        <a:bodyPr/>
        <a:lstStyle/>
        <a:p>
          <a:endParaRPr lang="en-US"/>
        </a:p>
      </dgm:t>
    </dgm:pt>
    <dgm:pt modelId="{63069972-23FE-408B-9B5C-BCFAE1170EB9}" type="sibTrans" cxnId="{1CF56C4D-8CC4-42DE-BBD3-9509293106C7}">
      <dgm:prSet/>
      <dgm:spPr/>
      <dgm:t>
        <a:bodyPr/>
        <a:lstStyle/>
        <a:p>
          <a:endParaRPr lang="en-US"/>
        </a:p>
      </dgm:t>
    </dgm:pt>
    <dgm:pt modelId="{0B8B3568-7573-4FDF-A573-BE94481123D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Разрокост (Страбизам)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F845B38-FA8A-4BB4-82E5-AA327C068513}" type="parTrans" cxnId="{86F9540A-585D-4829-BE32-07D86BDA302F}">
      <dgm:prSet/>
      <dgm:spPr/>
      <dgm:t>
        <a:bodyPr/>
        <a:lstStyle/>
        <a:p>
          <a:endParaRPr lang="en-US"/>
        </a:p>
      </dgm:t>
    </dgm:pt>
    <dgm:pt modelId="{9954A60B-62CB-4C44-B329-D3C0B003F3D9}" type="sibTrans" cxnId="{86F9540A-585D-4829-BE32-07D86BDA302F}">
      <dgm:prSet/>
      <dgm:spPr/>
      <dgm:t>
        <a:bodyPr/>
        <a:lstStyle/>
        <a:p>
          <a:endParaRPr lang="en-US"/>
        </a:p>
      </dgm:t>
    </dgm:pt>
    <dgm:pt modelId="{060201DF-A3C8-498E-8BCF-B13E67386E0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Само једно око посматра предмет фиксациије а друго око је девирано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2E501F6-3259-418D-8ACA-26A59C1EB561}" type="parTrans" cxnId="{301AA67C-7CFE-4527-AAD6-6D4011174493}">
      <dgm:prSet/>
      <dgm:spPr/>
      <dgm:t>
        <a:bodyPr/>
        <a:lstStyle/>
        <a:p>
          <a:endParaRPr lang="en-US"/>
        </a:p>
      </dgm:t>
    </dgm:pt>
    <dgm:pt modelId="{015EC855-C367-4B72-868E-9AE97A5411EE}" type="sibTrans" cxnId="{301AA67C-7CFE-4527-AAD6-6D4011174493}">
      <dgm:prSet/>
      <dgm:spPr/>
      <dgm:t>
        <a:bodyPr/>
        <a:lstStyle/>
        <a:p>
          <a:endParaRPr lang="en-US"/>
        </a:p>
      </dgm:t>
    </dgm:pt>
    <dgm:pt modelId="{E0B0BBE2-A3EC-4E6F-B614-AEEBA9C019A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Угао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C35353F-704C-4EDF-9EFA-096D4FF737E6}" type="parTrans" cxnId="{0ADAF3D0-6D67-4BCA-9365-C1119181EBD7}">
      <dgm:prSet/>
      <dgm:spPr/>
      <dgm:t>
        <a:bodyPr/>
        <a:lstStyle/>
        <a:p>
          <a:endParaRPr lang="en-US"/>
        </a:p>
      </dgm:t>
    </dgm:pt>
    <dgm:pt modelId="{3DE6DF4E-1335-4FC0-BBEB-7EB076600526}" type="sibTrans" cxnId="{0ADAF3D0-6D67-4BCA-9365-C1119181EBD7}">
      <dgm:prSet/>
      <dgm:spPr/>
      <dgm:t>
        <a:bodyPr/>
        <a:lstStyle/>
        <a:p>
          <a:endParaRPr lang="en-US"/>
        </a:p>
      </dgm:t>
    </dgm:pt>
    <dgm:pt modelId="{B1C4EA65-F2DA-4531-B390-7F619002FCA1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Величина девијације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3EA7A64-7D7A-4498-83B3-225071FA990B}" type="parTrans" cxnId="{EE1ACCB7-BBA9-49A4-A5DD-A105269CA277}">
      <dgm:prSet/>
      <dgm:spPr/>
      <dgm:t>
        <a:bodyPr/>
        <a:lstStyle/>
        <a:p>
          <a:endParaRPr lang="en-US"/>
        </a:p>
      </dgm:t>
    </dgm:pt>
    <dgm:pt modelId="{D3FC5BF4-30CC-4822-A410-3040B0E1B902}" type="sibTrans" cxnId="{EE1ACCB7-BBA9-49A4-A5DD-A105269CA277}">
      <dgm:prSet/>
      <dgm:spPr/>
      <dgm:t>
        <a:bodyPr/>
        <a:lstStyle/>
        <a:p>
          <a:endParaRPr lang="en-US"/>
        </a:p>
      </dgm:t>
    </dgm:pt>
    <dgm:pt modelId="{61FD2C5D-AAD2-46F8-8DE4-D0D73FEF2B15}" type="pres">
      <dgm:prSet presAssocID="{E1F905D5-C3B4-4CBD-9D90-DBF1EF98CAA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80AB1C-5D9D-4EC5-B192-00B27EEF86DD}" type="pres">
      <dgm:prSet presAssocID="{D3888A16-B7A3-4FC7-B8A0-913BEEB03F39}" presName="linNode" presStyleCnt="0"/>
      <dgm:spPr/>
    </dgm:pt>
    <dgm:pt modelId="{64CA62FB-BF40-46CD-A6A2-8875B74CAAB9}" type="pres">
      <dgm:prSet presAssocID="{D3888A16-B7A3-4FC7-B8A0-913BEEB03F3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967AA-E65B-47C7-B2EE-D5114E30CD84}" type="pres">
      <dgm:prSet presAssocID="{D3888A16-B7A3-4FC7-B8A0-913BEEB03F39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485AF-35BF-461A-828C-66FB2AFC24BF}" type="pres">
      <dgm:prSet presAssocID="{E46ECA31-3864-4DC5-9A91-8D6D1E607C66}" presName="sp" presStyleCnt="0"/>
      <dgm:spPr/>
    </dgm:pt>
    <dgm:pt modelId="{7DFD70B3-079E-4FC4-BDFE-11556CF871DF}" type="pres">
      <dgm:prSet presAssocID="{0B8B3568-7573-4FDF-A573-BE94481123DD}" presName="linNode" presStyleCnt="0"/>
      <dgm:spPr/>
    </dgm:pt>
    <dgm:pt modelId="{A020D0F2-CD7B-4EF2-8EEA-62F09337834E}" type="pres">
      <dgm:prSet presAssocID="{0B8B3568-7573-4FDF-A573-BE94481123DD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AA717E-FA1B-4765-BF40-E9E179815935}" type="pres">
      <dgm:prSet presAssocID="{0B8B3568-7573-4FDF-A573-BE94481123DD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FCD5F2-40C2-4E9E-A776-275F4426D495}" type="pres">
      <dgm:prSet presAssocID="{9954A60B-62CB-4C44-B329-D3C0B003F3D9}" presName="sp" presStyleCnt="0"/>
      <dgm:spPr/>
    </dgm:pt>
    <dgm:pt modelId="{8EC04CA7-B52B-4081-A0BD-26442EEEB279}" type="pres">
      <dgm:prSet presAssocID="{E0B0BBE2-A3EC-4E6F-B614-AEEBA9C019A3}" presName="linNode" presStyleCnt="0"/>
      <dgm:spPr/>
    </dgm:pt>
    <dgm:pt modelId="{E770266D-E22A-423C-AA91-1F11EA9E32B4}" type="pres">
      <dgm:prSet presAssocID="{E0B0BBE2-A3EC-4E6F-B614-AEEBA9C019A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BD8C24-9B41-4BA4-AC51-615E4C8B388A}" type="pres">
      <dgm:prSet presAssocID="{E0B0BBE2-A3EC-4E6F-B614-AEEBA9C019A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3B8211-CBFD-4935-8F1F-325BC5157244}" srcId="{E1F905D5-C3B4-4CBD-9D90-DBF1EF98CAA5}" destId="{D3888A16-B7A3-4FC7-B8A0-913BEEB03F39}" srcOrd="0" destOrd="0" parTransId="{4223B6DE-4F6C-4561-B97F-268E4989BA43}" sibTransId="{E46ECA31-3864-4DC5-9A91-8D6D1E607C66}"/>
    <dgm:cxn modelId="{05B670BA-19E0-41CA-95C0-2C23F0E0B197}" type="presOf" srcId="{D3888A16-B7A3-4FC7-B8A0-913BEEB03F39}" destId="{64CA62FB-BF40-46CD-A6A2-8875B74CAAB9}" srcOrd="0" destOrd="0" presId="urn:microsoft.com/office/officeart/2005/8/layout/vList5"/>
    <dgm:cxn modelId="{49734C46-BDF9-4CF4-B67B-9626FCFECE80}" type="presOf" srcId="{0B8B3568-7573-4FDF-A573-BE94481123DD}" destId="{A020D0F2-CD7B-4EF2-8EEA-62F09337834E}" srcOrd="0" destOrd="0" presId="urn:microsoft.com/office/officeart/2005/8/layout/vList5"/>
    <dgm:cxn modelId="{1CF56C4D-8CC4-42DE-BBD3-9509293106C7}" srcId="{D3888A16-B7A3-4FC7-B8A0-913BEEB03F39}" destId="{4E51E548-A407-46BA-A7F3-8A9E9E957D17}" srcOrd="0" destOrd="0" parTransId="{ED1E9260-AA71-4731-A324-EB3A417FD32B}" sibTransId="{63069972-23FE-408B-9B5C-BCFAE1170EB9}"/>
    <dgm:cxn modelId="{A0F96649-19EA-47BC-80A5-841D9FFDC7CE}" type="presOf" srcId="{060201DF-A3C8-498E-8BCF-B13E67386E0E}" destId="{8DAA717E-FA1B-4765-BF40-E9E179815935}" srcOrd="0" destOrd="0" presId="urn:microsoft.com/office/officeart/2005/8/layout/vList5"/>
    <dgm:cxn modelId="{8BDADBDC-FBB2-4EF6-9315-93BB76CFA907}" type="presOf" srcId="{B1C4EA65-F2DA-4531-B390-7F619002FCA1}" destId="{60BD8C24-9B41-4BA4-AC51-615E4C8B388A}" srcOrd="0" destOrd="0" presId="urn:microsoft.com/office/officeart/2005/8/layout/vList5"/>
    <dgm:cxn modelId="{86F9540A-585D-4829-BE32-07D86BDA302F}" srcId="{E1F905D5-C3B4-4CBD-9D90-DBF1EF98CAA5}" destId="{0B8B3568-7573-4FDF-A573-BE94481123DD}" srcOrd="1" destOrd="0" parTransId="{AF845B38-FA8A-4BB4-82E5-AA327C068513}" sibTransId="{9954A60B-62CB-4C44-B329-D3C0B003F3D9}"/>
    <dgm:cxn modelId="{2CD05088-8B15-4F13-87F0-67EDB9AD7EED}" type="presOf" srcId="{E0B0BBE2-A3EC-4E6F-B614-AEEBA9C019A3}" destId="{E770266D-E22A-423C-AA91-1F11EA9E32B4}" srcOrd="0" destOrd="0" presId="urn:microsoft.com/office/officeart/2005/8/layout/vList5"/>
    <dgm:cxn modelId="{301AA67C-7CFE-4527-AAD6-6D4011174493}" srcId="{0B8B3568-7573-4FDF-A573-BE94481123DD}" destId="{060201DF-A3C8-498E-8BCF-B13E67386E0E}" srcOrd="0" destOrd="0" parTransId="{62E501F6-3259-418D-8ACA-26A59C1EB561}" sibTransId="{015EC855-C367-4B72-868E-9AE97A5411EE}"/>
    <dgm:cxn modelId="{FA83E728-3DB1-41A3-83D1-7BA03BFB37A6}" type="presOf" srcId="{E1F905D5-C3B4-4CBD-9D90-DBF1EF98CAA5}" destId="{61FD2C5D-AAD2-46F8-8DE4-D0D73FEF2B15}" srcOrd="0" destOrd="0" presId="urn:microsoft.com/office/officeart/2005/8/layout/vList5"/>
    <dgm:cxn modelId="{EE1ACCB7-BBA9-49A4-A5DD-A105269CA277}" srcId="{E0B0BBE2-A3EC-4E6F-B614-AEEBA9C019A3}" destId="{B1C4EA65-F2DA-4531-B390-7F619002FCA1}" srcOrd="0" destOrd="0" parTransId="{13EA7A64-7D7A-4498-83B3-225071FA990B}" sibTransId="{D3FC5BF4-30CC-4822-A410-3040B0E1B902}"/>
    <dgm:cxn modelId="{174D4B42-3783-4833-AD8B-56E4939EC636}" type="presOf" srcId="{4E51E548-A407-46BA-A7F3-8A9E9E957D17}" destId="{C9D967AA-E65B-47C7-B2EE-D5114E30CD84}" srcOrd="0" destOrd="0" presId="urn:microsoft.com/office/officeart/2005/8/layout/vList5"/>
    <dgm:cxn modelId="{0ADAF3D0-6D67-4BCA-9365-C1119181EBD7}" srcId="{E1F905D5-C3B4-4CBD-9D90-DBF1EF98CAA5}" destId="{E0B0BBE2-A3EC-4E6F-B614-AEEBA9C019A3}" srcOrd="2" destOrd="0" parTransId="{0C35353F-704C-4EDF-9EFA-096D4FF737E6}" sibTransId="{3DE6DF4E-1335-4FC0-BBEB-7EB076600526}"/>
    <dgm:cxn modelId="{63D96625-9AF7-4C33-B731-4A1A377F6C23}" type="presParOf" srcId="{61FD2C5D-AAD2-46F8-8DE4-D0D73FEF2B15}" destId="{D280AB1C-5D9D-4EC5-B192-00B27EEF86DD}" srcOrd="0" destOrd="0" presId="urn:microsoft.com/office/officeart/2005/8/layout/vList5"/>
    <dgm:cxn modelId="{66D0A432-A0D2-4638-BD65-13E285E6DAB6}" type="presParOf" srcId="{D280AB1C-5D9D-4EC5-B192-00B27EEF86DD}" destId="{64CA62FB-BF40-46CD-A6A2-8875B74CAAB9}" srcOrd="0" destOrd="0" presId="urn:microsoft.com/office/officeart/2005/8/layout/vList5"/>
    <dgm:cxn modelId="{5428A177-D5D3-4B51-90E4-D8C3E41DDB48}" type="presParOf" srcId="{D280AB1C-5D9D-4EC5-B192-00B27EEF86DD}" destId="{C9D967AA-E65B-47C7-B2EE-D5114E30CD84}" srcOrd="1" destOrd="0" presId="urn:microsoft.com/office/officeart/2005/8/layout/vList5"/>
    <dgm:cxn modelId="{6F62BAAC-063E-45D6-AB89-934BDE3B7C49}" type="presParOf" srcId="{61FD2C5D-AAD2-46F8-8DE4-D0D73FEF2B15}" destId="{2B9485AF-35BF-461A-828C-66FB2AFC24BF}" srcOrd="1" destOrd="0" presId="urn:microsoft.com/office/officeart/2005/8/layout/vList5"/>
    <dgm:cxn modelId="{D1EC4EBF-3C06-4EBD-B013-262DD0355CED}" type="presParOf" srcId="{61FD2C5D-AAD2-46F8-8DE4-D0D73FEF2B15}" destId="{7DFD70B3-079E-4FC4-BDFE-11556CF871DF}" srcOrd="2" destOrd="0" presId="urn:microsoft.com/office/officeart/2005/8/layout/vList5"/>
    <dgm:cxn modelId="{EAF50DE4-8A6D-4FD0-A23B-717B6D94BE24}" type="presParOf" srcId="{7DFD70B3-079E-4FC4-BDFE-11556CF871DF}" destId="{A020D0F2-CD7B-4EF2-8EEA-62F09337834E}" srcOrd="0" destOrd="0" presId="urn:microsoft.com/office/officeart/2005/8/layout/vList5"/>
    <dgm:cxn modelId="{E719679C-F64F-4385-9125-EBFA3A335A45}" type="presParOf" srcId="{7DFD70B3-079E-4FC4-BDFE-11556CF871DF}" destId="{8DAA717E-FA1B-4765-BF40-E9E179815935}" srcOrd="1" destOrd="0" presId="urn:microsoft.com/office/officeart/2005/8/layout/vList5"/>
    <dgm:cxn modelId="{424F043E-42EA-40B7-AF46-231DE1E8E448}" type="presParOf" srcId="{61FD2C5D-AAD2-46F8-8DE4-D0D73FEF2B15}" destId="{CAFCD5F2-40C2-4E9E-A776-275F4426D495}" srcOrd="3" destOrd="0" presId="urn:microsoft.com/office/officeart/2005/8/layout/vList5"/>
    <dgm:cxn modelId="{CF3C2C44-5F51-4FDA-955E-C7D351D3FC3A}" type="presParOf" srcId="{61FD2C5D-AAD2-46F8-8DE4-D0D73FEF2B15}" destId="{8EC04CA7-B52B-4081-A0BD-26442EEEB279}" srcOrd="4" destOrd="0" presId="urn:microsoft.com/office/officeart/2005/8/layout/vList5"/>
    <dgm:cxn modelId="{CBFE44B5-F1A3-4D56-A03E-FB7424E0FB7C}" type="presParOf" srcId="{8EC04CA7-B52B-4081-A0BD-26442EEEB279}" destId="{E770266D-E22A-423C-AA91-1F11EA9E32B4}" srcOrd="0" destOrd="0" presId="urn:microsoft.com/office/officeart/2005/8/layout/vList5"/>
    <dgm:cxn modelId="{FFF1458B-7786-4DA1-A1DC-BED52E5A9D18}" type="presParOf" srcId="{8EC04CA7-B52B-4081-A0BD-26442EEEB279}" destId="{60BD8C24-9B41-4BA4-AC51-615E4C8B388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70F5C92-F5A1-4ABA-95CD-4B10BF68E4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9B6BEFD-DFD1-463F-BE57-EBC83755646F}">
      <dgm:prSet phldrT="[Text]" custT="1"/>
      <dgm:spPr/>
      <dgm:t>
        <a:bodyPr/>
        <a:lstStyle/>
        <a:p>
          <a:pPr algn="ctr"/>
          <a:r>
            <a:rPr lang="sr-Latn-CS" sz="1600" smtClean="0">
              <a:latin typeface="Times New Roman" pitchFamily="18" charset="0"/>
              <a:cs typeface="Times New Roman" pitchFamily="18" charset="0"/>
            </a:rPr>
            <a:t>HETEROTROPIJA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               МАНИФЕСТНИ СТРАБИЗАМ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7DCE15F-A724-44D2-AE71-554BEC23AAC2}" type="parTrans" cxnId="{9BA66087-961A-451E-9339-1ED30D761D25}">
      <dgm:prSet/>
      <dgm:spPr/>
      <dgm:t>
        <a:bodyPr/>
        <a:lstStyle/>
        <a:p>
          <a:endParaRPr lang="en-US"/>
        </a:p>
      </dgm:t>
    </dgm:pt>
    <dgm:pt modelId="{D183CAFA-F3C2-428C-8CBB-31B881E2156F}" type="sibTrans" cxnId="{9BA66087-961A-451E-9339-1ED30D761D25}">
      <dgm:prSet/>
      <dgm:spPr/>
      <dgm:t>
        <a:bodyPr/>
        <a:lstStyle/>
        <a:p>
          <a:endParaRPr lang="en-US"/>
        </a:p>
      </dgm:t>
    </dgm:pt>
    <dgm:pt modelId="{9FCED62B-8017-4A80-81DC-664B0F91EC8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Разрокост која постоји при бинокуларним условима гл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e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дања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7ED31AD-DE19-4145-BE11-223658534514}" type="parTrans" cxnId="{8E0D5040-CB06-4268-9217-885743EC570E}">
      <dgm:prSet/>
      <dgm:spPr/>
      <dgm:t>
        <a:bodyPr/>
        <a:lstStyle/>
        <a:p>
          <a:endParaRPr lang="en-US"/>
        </a:p>
      </dgm:t>
    </dgm:pt>
    <dgm:pt modelId="{2DCBAC0B-2D6E-4614-BF82-7CB3E7C4D226}" type="sibTrans" cxnId="{8E0D5040-CB06-4268-9217-885743EC570E}">
      <dgm:prSet/>
      <dgm:spPr/>
      <dgm:t>
        <a:bodyPr/>
        <a:lstStyle/>
        <a:p>
          <a:endParaRPr lang="en-US"/>
        </a:p>
      </dgm:t>
    </dgm:pt>
    <dgm:pt modelId="{6E46B074-B399-495F-8CAE-8DA16CBF704D}" type="pres">
      <dgm:prSet presAssocID="{E70F5C92-F5A1-4ABA-95CD-4B10BF68E4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F7BBA9-4D0F-46F2-8DA8-C9FCCBD84838}" type="pres">
      <dgm:prSet presAssocID="{F9B6BEFD-DFD1-463F-BE57-EBC8375564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4624B-4AF2-4B23-9BB3-A4EDBA5C574B}" type="pres">
      <dgm:prSet presAssocID="{F9B6BEFD-DFD1-463F-BE57-EBC83755646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160275-0EF0-474F-AA89-4855826294A3}" type="presOf" srcId="{E70F5C92-F5A1-4ABA-95CD-4B10BF68E4EB}" destId="{6E46B074-B399-495F-8CAE-8DA16CBF704D}" srcOrd="0" destOrd="0" presId="urn:microsoft.com/office/officeart/2005/8/layout/vList2"/>
    <dgm:cxn modelId="{7968C995-2428-4F8F-8046-4EC62F121A18}" type="presOf" srcId="{9FCED62B-8017-4A80-81DC-664B0F91EC87}" destId="{5434624B-4AF2-4B23-9BB3-A4EDBA5C574B}" srcOrd="0" destOrd="0" presId="urn:microsoft.com/office/officeart/2005/8/layout/vList2"/>
    <dgm:cxn modelId="{9BA66087-961A-451E-9339-1ED30D761D25}" srcId="{E70F5C92-F5A1-4ABA-95CD-4B10BF68E4EB}" destId="{F9B6BEFD-DFD1-463F-BE57-EBC83755646F}" srcOrd="0" destOrd="0" parTransId="{B7DCE15F-A724-44D2-AE71-554BEC23AAC2}" sibTransId="{D183CAFA-F3C2-428C-8CBB-31B881E2156F}"/>
    <dgm:cxn modelId="{8E0D5040-CB06-4268-9217-885743EC570E}" srcId="{F9B6BEFD-DFD1-463F-BE57-EBC83755646F}" destId="{9FCED62B-8017-4A80-81DC-664B0F91EC87}" srcOrd="0" destOrd="0" parTransId="{77ED31AD-DE19-4145-BE11-223658534514}" sibTransId="{2DCBAC0B-2D6E-4614-BF82-7CB3E7C4D226}"/>
    <dgm:cxn modelId="{74C06B48-FF62-47F6-B7D5-B79A19118BF7}" type="presOf" srcId="{F9B6BEFD-DFD1-463F-BE57-EBC83755646F}" destId="{DFF7BBA9-4D0F-46F2-8DA8-C9FCCBD84838}" srcOrd="0" destOrd="0" presId="urn:microsoft.com/office/officeart/2005/8/layout/vList2"/>
    <dgm:cxn modelId="{52729CC9-C1F1-4EDD-9F0D-EB08EE9401CE}" type="presParOf" srcId="{6E46B074-B399-495F-8CAE-8DA16CBF704D}" destId="{DFF7BBA9-4D0F-46F2-8DA8-C9FCCBD84838}" srcOrd="0" destOrd="0" presId="urn:microsoft.com/office/officeart/2005/8/layout/vList2"/>
    <dgm:cxn modelId="{C0D17029-F6C4-4EC9-AFC3-F8A8E33065F8}" type="presParOf" srcId="{6E46B074-B399-495F-8CAE-8DA16CBF704D}" destId="{5434624B-4AF2-4B23-9BB3-A4EDBA5C574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A3E3982-87B8-4E80-A7A6-936EBDAB15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BAB7F1-6B70-43D8-B579-8D3EF8B2FBD2}">
      <dgm:prSet phldrT="[Text]" custT="1"/>
      <dgm:spPr/>
      <dgm:t>
        <a:bodyPr/>
        <a:lstStyle/>
        <a:p>
          <a:pPr algn="ctr"/>
          <a:r>
            <a:rPr lang="sr-Latn-CS" sz="1600" smtClean="0">
              <a:latin typeface="Times New Roman" pitchFamily="18" charset="0"/>
              <a:cs typeface="Times New Roman" pitchFamily="18" charset="0"/>
            </a:rPr>
            <a:t>HETEROFORIJA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                        ЛАТЕНТНИ СТРАБИЗАМ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EBA0543-16F4-4985-B18A-09E90974F403}" type="parTrans" cxnId="{52C4B52C-D2E2-433B-8492-AADA720AB4AD}">
      <dgm:prSet/>
      <dgm:spPr/>
      <dgm:t>
        <a:bodyPr/>
        <a:lstStyle/>
        <a:p>
          <a:endParaRPr lang="en-US"/>
        </a:p>
      </dgm:t>
    </dgm:pt>
    <dgm:pt modelId="{EAC3AB5A-0DD1-41E8-9408-57CBECC957E0}" type="sibTrans" cxnId="{52C4B52C-D2E2-433B-8492-AADA720AB4AD}">
      <dgm:prSet/>
      <dgm:spPr/>
      <dgm:t>
        <a:bodyPr/>
        <a:lstStyle/>
        <a:p>
          <a:endParaRPr lang="en-US"/>
        </a:p>
      </dgm:t>
    </dgm:pt>
    <dgm:pt modelId="{DA19B819-9D7E-43CA-A807-7C7995ACAB3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Скривена девијација која се открива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6527AE0-3A02-46A8-8339-03942041D6CA}" type="parTrans" cxnId="{80E09F06-BDE7-49AA-AF9D-AD5661E7CE76}">
      <dgm:prSet/>
      <dgm:spPr/>
      <dgm:t>
        <a:bodyPr/>
        <a:lstStyle/>
        <a:p>
          <a:endParaRPr lang="en-US"/>
        </a:p>
      </dgm:t>
    </dgm:pt>
    <dgm:pt modelId="{C5D362C1-6444-4DB6-B53A-D0C54042B843}" type="sibTrans" cxnId="{80E09F06-BDE7-49AA-AF9D-AD5661E7CE76}">
      <dgm:prSet/>
      <dgm:spPr/>
      <dgm:t>
        <a:bodyPr/>
        <a:lstStyle/>
        <a:p>
          <a:endParaRPr lang="en-US"/>
        </a:p>
      </dgm:t>
    </dgm:pt>
    <dgm:pt modelId="{0C6A9B14-FE80-4A27-AF2B-8D2072B0F481}" type="pres">
      <dgm:prSet presAssocID="{CA3E3982-87B8-4E80-A7A6-936EBDAB15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4B84BF-B8D3-467B-A3BF-81C272888AD5}" type="pres">
      <dgm:prSet presAssocID="{12BAB7F1-6B70-43D8-B579-8D3EF8B2FBD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AC8CC4-A44E-42CD-8D64-43794E6FEA19}" type="pres">
      <dgm:prSet presAssocID="{12BAB7F1-6B70-43D8-B579-8D3EF8B2FBD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E09F06-BDE7-49AA-AF9D-AD5661E7CE76}" srcId="{12BAB7F1-6B70-43D8-B579-8D3EF8B2FBD2}" destId="{DA19B819-9D7E-43CA-A807-7C7995ACAB32}" srcOrd="0" destOrd="0" parTransId="{96527AE0-3A02-46A8-8339-03942041D6CA}" sibTransId="{C5D362C1-6444-4DB6-B53A-D0C54042B843}"/>
    <dgm:cxn modelId="{891586DF-10DE-43EF-8613-F9A6F894DD6C}" type="presOf" srcId="{CA3E3982-87B8-4E80-A7A6-936EBDAB15DF}" destId="{0C6A9B14-FE80-4A27-AF2B-8D2072B0F481}" srcOrd="0" destOrd="0" presId="urn:microsoft.com/office/officeart/2005/8/layout/vList2"/>
    <dgm:cxn modelId="{55E94B43-0577-4276-8CCE-C647174D8AC8}" type="presOf" srcId="{12BAB7F1-6B70-43D8-B579-8D3EF8B2FBD2}" destId="{A64B84BF-B8D3-467B-A3BF-81C272888AD5}" srcOrd="0" destOrd="0" presId="urn:microsoft.com/office/officeart/2005/8/layout/vList2"/>
    <dgm:cxn modelId="{1354F98E-643D-47AD-8371-D85184E8E4EC}" type="presOf" srcId="{DA19B819-9D7E-43CA-A807-7C7995ACAB32}" destId="{DCAC8CC4-A44E-42CD-8D64-43794E6FEA19}" srcOrd="0" destOrd="0" presId="urn:microsoft.com/office/officeart/2005/8/layout/vList2"/>
    <dgm:cxn modelId="{52C4B52C-D2E2-433B-8492-AADA720AB4AD}" srcId="{CA3E3982-87B8-4E80-A7A6-936EBDAB15DF}" destId="{12BAB7F1-6B70-43D8-B579-8D3EF8B2FBD2}" srcOrd="0" destOrd="0" parTransId="{0EBA0543-16F4-4985-B18A-09E90974F403}" sibTransId="{EAC3AB5A-0DD1-41E8-9408-57CBECC957E0}"/>
    <dgm:cxn modelId="{4F4B1168-BBBB-4A7B-93A5-314B9842934D}" type="presParOf" srcId="{0C6A9B14-FE80-4A27-AF2B-8D2072B0F481}" destId="{A64B84BF-B8D3-467B-A3BF-81C272888AD5}" srcOrd="0" destOrd="0" presId="urn:microsoft.com/office/officeart/2005/8/layout/vList2"/>
    <dgm:cxn modelId="{4443AE2E-3F5E-458D-B24B-036A8ED385D5}" type="presParOf" srcId="{0C6A9B14-FE80-4A27-AF2B-8D2072B0F481}" destId="{DCAC8CC4-A44E-42CD-8D64-43794E6FEA1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FB4111F-6ACA-4879-A437-AA60896082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3D1485-A3C3-4B75-87A5-8509F9B95A49}">
      <dgm:prSet phldrT="[Text]" custT="1"/>
      <dgm:spPr/>
      <dgm:t>
        <a:bodyPr/>
        <a:lstStyle/>
        <a:p>
          <a:pPr algn="ctr"/>
          <a:r>
            <a:rPr lang="sr-Cyrl-CS" sz="1800" b="1" smtClean="0">
              <a:latin typeface="Times New Roman" pitchFamily="18" charset="0"/>
              <a:cs typeface="Times New Roman" pitchFamily="18" charset="0"/>
            </a:rPr>
            <a:t>Испитивање окуломоторне равнотеже</a:t>
          </a:r>
          <a:endParaRPr lang="en-US" sz="1800" b="1">
            <a:latin typeface="Times New Roman" pitchFamily="18" charset="0"/>
            <a:cs typeface="Times New Roman" pitchFamily="18" charset="0"/>
          </a:endParaRPr>
        </a:p>
      </dgm:t>
    </dgm:pt>
    <dgm:pt modelId="{9FC9D896-FEB0-4FA3-B00F-7DB158CE6C3E}" type="parTrans" cxnId="{5024393C-5D1E-4C1C-9506-E8BE0A151F5A}">
      <dgm:prSet/>
      <dgm:spPr/>
      <dgm:t>
        <a:bodyPr/>
        <a:lstStyle/>
        <a:p>
          <a:endParaRPr lang="en-US"/>
        </a:p>
      </dgm:t>
    </dgm:pt>
    <dgm:pt modelId="{E11F4E89-E60F-4076-9C13-560B0B4BF450}" type="sibTrans" cxnId="{5024393C-5D1E-4C1C-9506-E8BE0A151F5A}">
      <dgm:prSet/>
      <dgm:spPr/>
      <dgm:t>
        <a:bodyPr/>
        <a:lstStyle/>
        <a:p>
          <a:endParaRPr lang="en-US"/>
        </a:p>
      </dgm:t>
    </dgm:pt>
    <dgm:pt modelId="{F887DB96-B639-457E-A29C-923252809295}">
      <dgm:prSet phldrT="[Text]" custT="1"/>
      <dgm:spPr/>
      <dgm:t>
        <a:bodyPr/>
        <a:lstStyle/>
        <a:p>
          <a:pPr algn="ctr"/>
          <a:r>
            <a:rPr lang="sr-Cyrl-CS" sz="1600" b="0" smtClean="0">
              <a:latin typeface="Times New Roman" pitchFamily="18" charset="0"/>
              <a:cs typeface="Times New Roman" pitchFamily="18" charset="0"/>
            </a:rPr>
            <a:t>Тестови се изводе при фиксирању на даљину и близину </a:t>
          </a:r>
          <a:endParaRPr lang="en-US" sz="1600" b="0">
            <a:latin typeface="Times New Roman" pitchFamily="18" charset="0"/>
            <a:cs typeface="Times New Roman" pitchFamily="18" charset="0"/>
          </a:endParaRPr>
        </a:p>
      </dgm:t>
    </dgm:pt>
    <dgm:pt modelId="{3508B2A4-D7AF-40F9-A18B-2A207F06E392}" type="parTrans" cxnId="{F195F8B8-3A89-45A1-8626-3836712121D8}">
      <dgm:prSet/>
      <dgm:spPr/>
      <dgm:t>
        <a:bodyPr/>
        <a:lstStyle/>
        <a:p>
          <a:endParaRPr lang="en-US"/>
        </a:p>
      </dgm:t>
    </dgm:pt>
    <dgm:pt modelId="{8CC8F144-DCD3-4526-8178-F87D994234B5}" type="sibTrans" cxnId="{F195F8B8-3A89-45A1-8626-3836712121D8}">
      <dgm:prSet/>
      <dgm:spPr/>
      <dgm:t>
        <a:bodyPr/>
        <a:lstStyle/>
        <a:p>
          <a:endParaRPr lang="en-US"/>
        </a:p>
      </dgm:t>
    </dgm:pt>
    <dgm:pt modelId="{70827E3C-C076-43E8-9371-70BC9EE65368}" type="pres">
      <dgm:prSet presAssocID="{FFB4111F-6ACA-4879-A437-AA60896082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4046E8-B8E3-45D5-A381-83FC8B4BD5F0}" type="pres">
      <dgm:prSet presAssocID="{763D1485-A3C3-4B75-87A5-8509F9B95A4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177FBD-06B1-41B7-AB39-73567E7E9F8D}" type="pres">
      <dgm:prSet presAssocID="{763D1485-A3C3-4B75-87A5-8509F9B95A4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95F8B8-3A89-45A1-8626-3836712121D8}" srcId="{763D1485-A3C3-4B75-87A5-8509F9B95A49}" destId="{F887DB96-B639-457E-A29C-923252809295}" srcOrd="0" destOrd="0" parTransId="{3508B2A4-D7AF-40F9-A18B-2A207F06E392}" sibTransId="{8CC8F144-DCD3-4526-8178-F87D994234B5}"/>
    <dgm:cxn modelId="{8687B691-03EB-4300-A5DE-BA2F1014CB16}" type="presOf" srcId="{F887DB96-B639-457E-A29C-923252809295}" destId="{6C177FBD-06B1-41B7-AB39-73567E7E9F8D}" srcOrd="0" destOrd="0" presId="urn:microsoft.com/office/officeart/2005/8/layout/vList2"/>
    <dgm:cxn modelId="{FEC1D73B-34E4-44DC-8985-8114DEE78EEC}" type="presOf" srcId="{763D1485-A3C3-4B75-87A5-8509F9B95A49}" destId="{924046E8-B8E3-45D5-A381-83FC8B4BD5F0}" srcOrd="0" destOrd="0" presId="urn:microsoft.com/office/officeart/2005/8/layout/vList2"/>
    <dgm:cxn modelId="{5024393C-5D1E-4C1C-9506-E8BE0A151F5A}" srcId="{FFB4111F-6ACA-4879-A437-AA60896082EB}" destId="{763D1485-A3C3-4B75-87A5-8509F9B95A49}" srcOrd="0" destOrd="0" parTransId="{9FC9D896-FEB0-4FA3-B00F-7DB158CE6C3E}" sibTransId="{E11F4E89-E60F-4076-9C13-560B0B4BF450}"/>
    <dgm:cxn modelId="{228402B0-E3D9-4CA0-AA83-AA56A5F660C9}" type="presOf" srcId="{FFB4111F-6ACA-4879-A437-AA60896082EB}" destId="{70827E3C-C076-43E8-9371-70BC9EE65368}" srcOrd="0" destOrd="0" presId="urn:microsoft.com/office/officeart/2005/8/layout/vList2"/>
    <dgm:cxn modelId="{78D77A72-AA5E-4ED6-B33C-71C7DB222DD0}" type="presParOf" srcId="{70827E3C-C076-43E8-9371-70BC9EE65368}" destId="{924046E8-B8E3-45D5-A381-83FC8B4BD5F0}" srcOrd="0" destOrd="0" presId="urn:microsoft.com/office/officeart/2005/8/layout/vList2"/>
    <dgm:cxn modelId="{3EE422E0-5AD7-419B-A904-D886E81AB290}" type="presParOf" srcId="{70827E3C-C076-43E8-9371-70BC9EE65368}" destId="{6C177FBD-06B1-41B7-AB39-73567E7E9F8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F0F7A5-117A-4E05-9394-79C578172D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437A46-EA61-4C08-8EEC-5549EEB11875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МОТОРНА КОМПОНЕНТА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A4B946FE-9921-42A5-9CEF-9122338A66D2}" type="parTrans" cxnId="{C3123675-75B2-4EDA-80E7-307D0DA2A3A5}">
      <dgm:prSet/>
      <dgm:spPr/>
      <dgm:t>
        <a:bodyPr/>
        <a:lstStyle/>
        <a:p>
          <a:endParaRPr lang="en-US"/>
        </a:p>
      </dgm:t>
    </dgm:pt>
    <dgm:pt modelId="{02AAD471-B423-4C03-BA67-8F24BD3B08FB}" type="sibTrans" cxnId="{C3123675-75B2-4EDA-80E7-307D0DA2A3A5}">
      <dgm:prSet/>
      <dgm:spPr/>
      <dgm:t>
        <a:bodyPr/>
        <a:lstStyle/>
        <a:p>
          <a:endParaRPr lang="en-US"/>
        </a:p>
      </dgm:t>
    </dgm:pt>
    <dgm:pt modelId="{83D6AFDB-5192-44B5-BB81-16042DBEC26D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МОТИЛИТЕТ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CFEC3DEC-93F9-467F-B5F5-58CB259AB62F}" type="parTrans" cxnId="{9D258192-D055-42DE-B20D-649F41C928F8}">
      <dgm:prSet/>
      <dgm:spPr/>
      <dgm:t>
        <a:bodyPr/>
        <a:lstStyle/>
        <a:p>
          <a:endParaRPr lang="en-US"/>
        </a:p>
      </dgm:t>
    </dgm:pt>
    <dgm:pt modelId="{FA110299-CB70-4252-AD9A-F3752EB443C9}" type="sibTrans" cxnId="{9D258192-D055-42DE-B20D-649F41C928F8}">
      <dgm:prSet/>
      <dgm:spPr/>
      <dgm:t>
        <a:bodyPr/>
        <a:lstStyle/>
        <a:p>
          <a:endParaRPr lang="en-US"/>
        </a:p>
      </dgm:t>
    </dgm:pt>
    <dgm:pt modelId="{015DBA96-9EB4-42B2-93E4-7855E7D0A7A6}">
      <dgm:prSet phldrT="[Text]" custT="1"/>
      <dgm:spPr/>
      <dgm:t>
        <a:bodyPr/>
        <a:lstStyle/>
        <a:p>
          <a:pPr algn="l"/>
          <a:r>
            <a:rPr lang="sr-Cyrl-CS" sz="1800" smtClean="0">
              <a:latin typeface="Times New Roman" pitchFamily="18" charset="0"/>
              <a:cs typeface="Times New Roman" pitchFamily="18" charset="0"/>
            </a:rPr>
            <a:t>ОКУЛОМОТОРНА РАВНОТЕЖА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4B052030-55DF-4E15-B361-14F242007183}" type="parTrans" cxnId="{BA429A5B-D5CE-4487-BFFD-88CC93E960FD}">
      <dgm:prSet/>
      <dgm:spPr/>
      <dgm:t>
        <a:bodyPr/>
        <a:lstStyle/>
        <a:p>
          <a:endParaRPr lang="en-US"/>
        </a:p>
      </dgm:t>
    </dgm:pt>
    <dgm:pt modelId="{75FE6A47-D807-4F1D-B983-A020350F8AAA}" type="sibTrans" cxnId="{BA429A5B-D5CE-4487-BFFD-88CC93E960FD}">
      <dgm:prSet/>
      <dgm:spPr/>
      <dgm:t>
        <a:bodyPr/>
        <a:lstStyle/>
        <a:p>
          <a:endParaRPr lang="en-US"/>
        </a:p>
      </dgm:t>
    </dgm:pt>
    <dgm:pt modelId="{AB7B00D4-66BC-4D6F-819C-A3280F7D6581}" type="pres">
      <dgm:prSet presAssocID="{97F0F7A5-117A-4E05-9394-79C578172D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05574F-39A8-4BF4-8255-8583379947B1}" type="pres">
      <dgm:prSet presAssocID="{F7437A46-EA61-4C08-8EEC-5549EEB11875}" presName="parentText" presStyleLbl="node1" presStyleIdx="0" presStyleCnt="1" custScaleY="821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54C13-EDBD-458E-85AB-DD4C8A058DCB}" type="pres">
      <dgm:prSet presAssocID="{F7437A46-EA61-4C08-8EEC-5549EEB11875}" presName="childText" presStyleLbl="revTx" presStyleIdx="0" presStyleCnt="1" custScaleY="1144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5BB0A8-1BB5-4942-8D62-62DF5DAD44EC}" type="presOf" srcId="{015DBA96-9EB4-42B2-93E4-7855E7D0A7A6}" destId="{F7954C13-EDBD-458E-85AB-DD4C8A058DCB}" srcOrd="0" destOrd="1" presId="urn:microsoft.com/office/officeart/2005/8/layout/vList2"/>
    <dgm:cxn modelId="{BA429A5B-D5CE-4487-BFFD-88CC93E960FD}" srcId="{F7437A46-EA61-4C08-8EEC-5549EEB11875}" destId="{015DBA96-9EB4-42B2-93E4-7855E7D0A7A6}" srcOrd="1" destOrd="0" parTransId="{4B052030-55DF-4E15-B361-14F242007183}" sibTransId="{75FE6A47-D807-4F1D-B983-A020350F8AAA}"/>
    <dgm:cxn modelId="{D3F271C1-E73B-4468-9FDD-4025125BC5FC}" type="presOf" srcId="{F7437A46-EA61-4C08-8EEC-5549EEB11875}" destId="{7605574F-39A8-4BF4-8255-8583379947B1}" srcOrd="0" destOrd="0" presId="urn:microsoft.com/office/officeart/2005/8/layout/vList2"/>
    <dgm:cxn modelId="{C3123675-75B2-4EDA-80E7-307D0DA2A3A5}" srcId="{97F0F7A5-117A-4E05-9394-79C578172DE3}" destId="{F7437A46-EA61-4C08-8EEC-5549EEB11875}" srcOrd="0" destOrd="0" parTransId="{A4B946FE-9921-42A5-9CEF-9122338A66D2}" sibTransId="{02AAD471-B423-4C03-BA67-8F24BD3B08FB}"/>
    <dgm:cxn modelId="{7149205D-B29D-42CD-8EE8-36D1634B3EEB}" type="presOf" srcId="{97F0F7A5-117A-4E05-9394-79C578172DE3}" destId="{AB7B00D4-66BC-4D6F-819C-A3280F7D6581}" srcOrd="0" destOrd="0" presId="urn:microsoft.com/office/officeart/2005/8/layout/vList2"/>
    <dgm:cxn modelId="{9D258192-D055-42DE-B20D-649F41C928F8}" srcId="{F7437A46-EA61-4C08-8EEC-5549EEB11875}" destId="{83D6AFDB-5192-44B5-BB81-16042DBEC26D}" srcOrd="0" destOrd="0" parTransId="{CFEC3DEC-93F9-467F-B5F5-58CB259AB62F}" sibTransId="{FA110299-CB70-4252-AD9A-F3752EB443C9}"/>
    <dgm:cxn modelId="{66E08C78-EF2A-4EB8-9A06-07A0FD47AC03}" type="presOf" srcId="{83D6AFDB-5192-44B5-BB81-16042DBEC26D}" destId="{F7954C13-EDBD-458E-85AB-DD4C8A058DCB}" srcOrd="0" destOrd="0" presId="urn:microsoft.com/office/officeart/2005/8/layout/vList2"/>
    <dgm:cxn modelId="{E74ACDAF-A71E-4C5E-8364-219B99F652EB}" type="presParOf" srcId="{AB7B00D4-66BC-4D6F-819C-A3280F7D6581}" destId="{7605574F-39A8-4BF4-8255-8583379947B1}" srcOrd="0" destOrd="0" presId="urn:microsoft.com/office/officeart/2005/8/layout/vList2"/>
    <dgm:cxn modelId="{8FD6461F-1100-4322-9268-1177A4F9C3A8}" type="presParOf" srcId="{AB7B00D4-66BC-4D6F-819C-A3280F7D6581}" destId="{F7954C13-EDBD-458E-85AB-DD4C8A058DC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B816711-45D5-469B-ACD5-713B4AFE9D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F9688A-4600-4CEE-B6D1-F31B903EC1AB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 покривања (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тест)                                  за утврђивање манифестног страбизма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866221D0-8DBF-44FC-8BFA-397494B96F39}" type="parTrans" cxnId="{11339A8A-81B5-444E-A345-1C4D1F9FBFB4}">
      <dgm:prSet/>
      <dgm:spPr/>
      <dgm:t>
        <a:bodyPr/>
        <a:lstStyle/>
        <a:p>
          <a:endParaRPr lang="en-US"/>
        </a:p>
      </dgm:t>
    </dgm:pt>
    <dgm:pt modelId="{9EA9DF67-6BEB-459B-B48C-A5595D9E1B76}" type="sibTrans" cxnId="{11339A8A-81B5-444E-A345-1C4D1F9FBFB4}">
      <dgm:prSet/>
      <dgm:spPr/>
      <dgm:t>
        <a:bodyPr/>
        <a:lstStyle/>
        <a:p>
          <a:endParaRPr lang="en-US"/>
        </a:p>
      </dgm:t>
    </dgm:pt>
    <dgm:pt modelId="{F372D8B1-B3B3-4DF8-B60E-F84716847434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Покрива се једно око а посматра откривено око</a:t>
          </a:r>
          <a:r>
            <a:rPr lang="sr-Cyrl-CS" sz="1600" smtClean="0">
              <a:latin typeface="Times New Roman"/>
              <a:cs typeface="Times New Roman"/>
            </a:rPr>
            <a:t>→ </a:t>
          </a:r>
          <a:r>
            <a:rPr lang="sr-Latn-CS" sz="1600" smtClean="0">
              <a:latin typeface="Times New Roman"/>
              <a:cs typeface="Times New Roman"/>
            </a:rPr>
            <a:t>     </a:t>
          </a:r>
          <a:r>
            <a:rPr lang="sr-Cyrl-CS" sz="1600" smtClean="0">
              <a:latin typeface="Times New Roman"/>
              <a:cs typeface="Times New Roman"/>
            </a:rPr>
            <a:t>ако то око раније није фиксирало оно се помера тј. постоји манифестни страбизам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80C9136-38C7-4901-B2DE-2F8CBF641494}" type="parTrans" cxnId="{8319250D-3B30-42E0-8042-9DFD3D92CE18}">
      <dgm:prSet/>
      <dgm:spPr/>
      <dgm:t>
        <a:bodyPr/>
        <a:lstStyle/>
        <a:p>
          <a:endParaRPr lang="en-US"/>
        </a:p>
      </dgm:t>
    </dgm:pt>
    <dgm:pt modelId="{6DCBEC5E-2531-4ED1-AE27-8E02C0F4939E}" type="sibTrans" cxnId="{8319250D-3B30-42E0-8042-9DFD3D92CE18}">
      <dgm:prSet/>
      <dgm:spPr/>
      <dgm:t>
        <a:bodyPr/>
        <a:lstStyle/>
        <a:p>
          <a:endParaRPr lang="en-US"/>
        </a:p>
      </dgm:t>
    </dgm:pt>
    <dgm:pt modelId="{388FF9B5-D18E-4C13-B3AF-6D41FB032FA1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 откривања (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Uncover </a:t>
          </a:r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тест)                               за откривање латентног страбизма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A798940C-CC69-42A1-8EBE-CCF15BEEE41C}" type="parTrans" cxnId="{C9C526E7-2319-4FDC-83C9-D3F3572DFCE6}">
      <dgm:prSet/>
      <dgm:spPr/>
      <dgm:t>
        <a:bodyPr/>
        <a:lstStyle/>
        <a:p>
          <a:endParaRPr lang="en-US"/>
        </a:p>
      </dgm:t>
    </dgm:pt>
    <dgm:pt modelId="{8E31F90E-0D06-4B64-8827-2B4884DA5B40}" type="sibTrans" cxnId="{C9C526E7-2319-4FDC-83C9-D3F3572DFCE6}">
      <dgm:prSet/>
      <dgm:spPr/>
      <dgm:t>
        <a:bodyPr/>
        <a:lstStyle/>
        <a:p>
          <a:endParaRPr lang="en-US"/>
        </a:p>
      </dgm:t>
    </dgm:pt>
    <dgm:pt modelId="{D19FCF28-477F-4FB6-A7B5-1B7706B7196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Посматра се покривено око након његовог откривања тј. његов евентуални 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реституциони покрет ка средишњем положају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ради презимања функције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705D0F8-04C3-44BA-A8C1-2CFBA21DC1C9}" type="parTrans" cxnId="{79F192AF-EE0D-4BE0-9342-7DCFC3A49279}">
      <dgm:prSet/>
      <dgm:spPr/>
      <dgm:t>
        <a:bodyPr/>
        <a:lstStyle/>
        <a:p>
          <a:endParaRPr lang="en-US"/>
        </a:p>
      </dgm:t>
    </dgm:pt>
    <dgm:pt modelId="{F6F6FCB7-D1BA-454E-896D-4B0493090800}" type="sibTrans" cxnId="{79F192AF-EE0D-4BE0-9342-7DCFC3A49279}">
      <dgm:prSet/>
      <dgm:spPr/>
      <dgm:t>
        <a:bodyPr/>
        <a:lstStyle/>
        <a:p>
          <a:endParaRPr lang="en-US"/>
        </a:p>
      </dgm:t>
    </dgm:pt>
    <dgm:pt modelId="{82ADCBA2-3D38-4383-9D19-568AE2E76B2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Квантитативно мерење угла девијације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40F30E9-051C-4911-ACEE-ED565AFD817A}" type="parTrans" cxnId="{0EEF7797-969E-456C-BD86-FA16FE128B78}">
      <dgm:prSet/>
      <dgm:spPr/>
      <dgm:t>
        <a:bodyPr/>
        <a:lstStyle/>
        <a:p>
          <a:endParaRPr lang="en-US"/>
        </a:p>
      </dgm:t>
    </dgm:pt>
    <dgm:pt modelId="{FEE9DD02-127F-4F79-AB99-162BAE7D20BE}" type="sibTrans" cxnId="{0EEF7797-969E-456C-BD86-FA16FE128B78}">
      <dgm:prSet/>
      <dgm:spPr/>
      <dgm:t>
        <a:bodyPr/>
        <a:lstStyle/>
        <a:p>
          <a:endParaRPr lang="en-US"/>
        </a:p>
      </dgm:t>
    </dgm:pt>
    <dgm:pt modelId="{A125D748-9FDA-48BA-8CEF-0535CEA3598A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Алтерирајући  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                       утврђивање укупне девијације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2D5523CE-1184-4FA2-B7E0-558B7FC60F7B}" type="parTrans" cxnId="{28E8B7F1-A88A-46A4-BD47-AE60FF423DB5}">
      <dgm:prSet/>
      <dgm:spPr/>
      <dgm:t>
        <a:bodyPr/>
        <a:lstStyle/>
        <a:p>
          <a:endParaRPr lang="en-US"/>
        </a:p>
      </dgm:t>
    </dgm:pt>
    <dgm:pt modelId="{DC1906FF-CA6A-48B2-B496-03017E6EC9DB}" type="sibTrans" cxnId="{28E8B7F1-A88A-46A4-BD47-AE60FF423DB5}">
      <dgm:prSet/>
      <dgm:spPr/>
      <dgm:t>
        <a:bodyPr/>
        <a:lstStyle/>
        <a:p>
          <a:endParaRPr lang="en-US"/>
        </a:p>
      </dgm:t>
    </dgm:pt>
    <dgm:pt modelId="{8117BAB4-F8B5-4919-B40E-585A5C3131C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Наизменично покривамо једно па друго око (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Heterotropija +heteroforija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?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ако постоји)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A637AEB-7E27-40A3-B4AD-F09E66805F33}" type="parTrans" cxnId="{023CC85B-FE9D-4E68-B9B8-91FFCDCE322A}">
      <dgm:prSet/>
      <dgm:spPr/>
      <dgm:t>
        <a:bodyPr/>
        <a:lstStyle/>
        <a:p>
          <a:endParaRPr lang="en-US"/>
        </a:p>
      </dgm:t>
    </dgm:pt>
    <dgm:pt modelId="{538ABB87-55B1-4853-84AD-BA065441C9D4}" type="sibTrans" cxnId="{023CC85B-FE9D-4E68-B9B8-91FFCDCE322A}">
      <dgm:prSet/>
      <dgm:spPr/>
      <dgm:t>
        <a:bodyPr/>
        <a:lstStyle/>
        <a:p>
          <a:endParaRPr lang="en-US"/>
        </a:p>
      </dgm:t>
    </dgm:pt>
    <dgm:pt modelId="{68554895-5A04-473F-87AD-213C817677A3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Призма 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smtClean="0">
              <a:latin typeface="Times New Roman" pitchFamily="18" charset="0"/>
              <a:cs typeface="Times New Roman" pitchFamily="18" charset="0"/>
            </a:rPr>
            <a:t>тест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89CAF386-180A-4B66-BDC1-20151ABB8845}" type="parTrans" cxnId="{0FE0B58B-6203-4F36-A6CD-25683FE735CA}">
      <dgm:prSet/>
      <dgm:spPr/>
      <dgm:t>
        <a:bodyPr/>
        <a:lstStyle/>
        <a:p>
          <a:endParaRPr lang="en-US"/>
        </a:p>
      </dgm:t>
    </dgm:pt>
    <dgm:pt modelId="{1A885806-8E73-466D-8CDF-12528D6372EA}" type="sibTrans" cxnId="{0FE0B58B-6203-4F36-A6CD-25683FE735CA}">
      <dgm:prSet/>
      <dgm:spPr/>
      <dgm:t>
        <a:bodyPr/>
        <a:lstStyle/>
        <a:p>
          <a:endParaRPr lang="en-US"/>
        </a:p>
      </dgm:t>
    </dgm:pt>
    <dgm:pt modelId="{7D53C228-37D2-46E8-A82C-51436FD52BA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Стављањев призми различите јачине + алтерирајући  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тест: неутрализација покрета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414B616-F9EC-4B47-BFDB-FF6D6ECF66E9}" type="parTrans" cxnId="{1ED40F3C-F38F-402D-A2C9-42AFE2C243DC}">
      <dgm:prSet/>
      <dgm:spPr/>
      <dgm:t>
        <a:bodyPr/>
        <a:lstStyle/>
        <a:p>
          <a:endParaRPr lang="en-US"/>
        </a:p>
      </dgm:t>
    </dgm:pt>
    <dgm:pt modelId="{8A0D3232-2F44-4420-9BB1-0A057B4D8D21}" type="sibTrans" cxnId="{1ED40F3C-F38F-402D-A2C9-42AFE2C243DC}">
      <dgm:prSet/>
      <dgm:spPr/>
      <dgm:t>
        <a:bodyPr/>
        <a:lstStyle/>
        <a:p>
          <a:endParaRPr lang="en-US"/>
        </a:p>
      </dgm:t>
    </dgm:pt>
    <dgm:pt modelId="{98E4E384-239A-471A-B00E-7BB8F5FF7452}">
      <dgm:prSet phldrT="[Text]" custT="1"/>
      <dgm:spPr/>
      <dgm:t>
        <a:bodyPr/>
        <a:lstStyle/>
        <a:p>
          <a:r>
            <a:rPr lang="sr-Latn-CS" sz="1600" b="1" i="1" smtClean="0">
              <a:latin typeface="Times New Roman" pitchFamily="18" charset="0"/>
              <a:cs typeface="Times New Roman" pitchFamily="18" charset="0"/>
            </a:rPr>
            <a:t>Egsophoria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 (o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д упоље) 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sr-Latn-CS" sz="1600" b="1" i="1" smtClean="0">
              <a:latin typeface="Times New Roman" pitchFamily="18" charset="0"/>
              <a:cs typeface="Times New Roman" pitchFamily="18" charset="0"/>
            </a:rPr>
            <a:t>Esophoria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(од   унутра)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EAC1504-0A96-4346-9EF5-EBA1CD443DFA}" type="parTrans" cxnId="{332BD801-B3A2-41BF-91BF-71A63E7CB6D3}">
      <dgm:prSet/>
      <dgm:spPr/>
      <dgm:t>
        <a:bodyPr/>
        <a:lstStyle/>
        <a:p>
          <a:endParaRPr lang="en-US"/>
        </a:p>
      </dgm:t>
    </dgm:pt>
    <dgm:pt modelId="{A93E6678-EBF7-4F59-AC85-D6761EE245D0}" type="sibTrans" cxnId="{332BD801-B3A2-41BF-91BF-71A63E7CB6D3}">
      <dgm:prSet/>
      <dgm:spPr/>
      <dgm:t>
        <a:bodyPr/>
        <a:lstStyle/>
        <a:p>
          <a:endParaRPr lang="en-US"/>
        </a:p>
      </dgm:t>
    </dgm:pt>
    <dgm:pt modelId="{52357113-675D-432D-B9F1-4B651DAFF263}">
      <dgm:prSet phldrT="[Text]" custT="1"/>
      <dgm:spPr/>
      <dgm:t>
        <a:bodyPr/>
        <a:lstStyle/>
        <a:p>
          <a:r>
            <a:rPr lang="sr-Latn-CS" sz="1600" b="1" i="1" smtClean="0">
              <a:latin typeface="Times New Roman" pitchFamily="18" charset="0"/>
              <a:cs typeface="Times New Roman" pitchFamily="18" charset="0"/>
            </a:rPr>
            <a:t>Hyperphoria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(од горе) 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     </a:t>
          </a:r>
          <a:r>
            <a:rPr lang="sr-Latn-CS" sz="1600" b="1" i="1" smtClean="0">
              <a:latin typeface="Times New Roman" pitchFamily="18" charset="0"/>
              <a:cs typeface="Times New Roman" pitchFamily="18" charset="0"/>
            </a:rPr>
            <a:t>Hypophoria 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(од доле)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4562BE1-D97E-4D8B-A767-EDD4609BF049}" type="parTrans" cxnId="{525AC0D4-CD51-4632-9B35-112A8836BE71}">
      <dgm:prSet/>
      <dgm:spPr/>
      <dgm:t>
        <a:bodyPr/>
        <a:lstStyle/>
        <a:p>
          <a:endParaRPr lang="en-US"/>
        </a:p>
      </dgm:t>
    </dgm:pt>
    <dgm:pt modelId="{8FD06A8D-6E12-45D2-8599-27920FBD40AA}" type="sibTrans" cxnId="{525AC0D4-CD51-4632-9B35-112A8836BE71}">
      <dgm:prSet/>
      <dgm:spPr/>
      <dgm:t>
        <a:bodyPr/>
        <a:lstStyle/>
        <a:p>
          <a:endParaRPr lang="en-US"/>
        </a:p>
      </dgm:t>
    </dgm:pt>
    <dgm:pt modelId="{50CDC6F1-6FC7-46BA-9FEE-3DB2831016D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Покривање ока</a:t>
          </a:r>
          <a:r>
            <a:rPr lang="sr-Cyrl-CS" sz="1600" smtClean="0">
              <a:latin typeface="Times New Roman"/>
              <a:cs typeface="Times New Roman"/>
            </a:rPr>
            <a:t>→прекид фузије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AD47AE3-C288-4066-89C6-D7F126AF8A1F}" type="parTrans" cxnId="{41D88A4A-5272-4D8B-A730-E1B821F77B89}">
      <dgm:prSet/>
      <dgm:spPr/>
      <dgm:t>
        <a:bodyPr/>
        <a:lstStyle/>
        <a:p>
          <a:endParaRPr lang="en-US"/>
        </a:p>
      </dgm:t>
    </dgm:pt>
    <dgm:pt modelId="{08376D45-DFFE-418C-92AA-5A18059AAD4B}" type="sibTrans" cxnId="{41D88A4A-5272-4D8B-A730-E1B821F77B89}">
      <dgm:prSet/>
      <dgm:spPr/>
      <dgm:t>
        <a:bodyPr/>
        <a:lstStyle/>
        <a:p>
          <a:endParaRPr lang="en-US"/>
        </a:p>
      </dgm:t>
    </dgm:pt>
    <dgm:pt modelId="{DC847EC2-8241-4A26-BF14-40180BADAE22}" type="pres">
      <dgm:prSet presAssocID="{2B816711-45D5-469B-ACD5-713B4AFE9D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86E7BA-98D4-4FC9-B9C5-D2ACCEBBE9C2}" type="pres">
      <dgm:prSet presAssocID="{1DF9688A-4600-4CEE-B6D1-F31B903EC1A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21867-A702-4122-A092-53FD2F9E5715}" type="pres">
      <dgm:prSet presAssocID="{1DF9688A-4600-4CEE-B6D1-F31B903EC1AB}" presName="childText" presStyleLbl="revTx" presStyleIdx="0" presStyleCnt="4" custScaleY="1067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92F2A-C9F8-4F79-BF78-EADC4056B436}" type="pres">
      <dgm:prSet presAssocID="{388FF9B5-D18E-4C13-B3AF-6D41FB032FA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348578-5A4D-46A6-B9A1-3651DA196F06}" type="pres">
      <dgm:prSet presAssocID="{388FF9B5-D18E-4C13-B3AF-6D41FB032FA1}" presName="childText" presStyleLbl="revTx" presStyleIdx="1" presStyleCnt="4" custScaleY="1129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45D676-1C5D-46C3-A297-85CCC372B4E2}" type="pres">
      <dgm:prSet presAssocID="{A125D748-9FDA-48BA-8CEF-0535CEA3598A}" presName="parentText" presStyleLbl="node1" presStyleIdx="2" presStyleCnt="4" custScaleY="858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941554-4095-42E1-B514-02EABEC4614C}" type="pres">
      <dgm:prSet presAssocID="{A125D748-9FDA-48BA-8CEF-0535CEA3598A}" presName="childText" presStyleLbl="revTx" presStyleIdx="2" presStyleCnt="4" custScaleY="705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F3607E-20EF-45E7-91FD-7C63B2D9C652}" type="pres">
      <dgm:prSet presAssocID="{68554895-5A04-473F-87AD-213C817677A3}" presName="parentText" presStyleLbl="node1" presStyleIdx="3" presStyleCnt="4" custScaleY="6131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0AFDFC-2AB6-4949-A194-1158BEE77473}" type="pres">
      <dgm:prSet presAssocID="{68554895-5A04-473F-87AD-213C817677A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3CC85B-FE9D-4E68-B9B8-91FFCDCE322A}" srcId="{A125D748-9FDA-48BA-8CEF-0535CEA3598A}" destId="{8117BAB4-F8B5-4919-B40E-585A5C3131C5}" srcOrd="0" destOrd="0" parTransId="{7A637AEB-7E27-40A3-B4AD-F09E66805F33}" sibTransId="{538ABB87-55B1-4853-84AD-BA065441C9D4}"/>
    <dgm:cxn modelId="{80CA708E-DE15-4315-B506-408BE652589D}" type="presOf" srcId="{50CDC6F1-6FC7-46BA-9FEE-3DB2831016D2}" destId="{A5348578-5A4D-46A6-B9A1-3651DA196F06}" srcOrd="0" destOrd="0" presId="urn:microsoft.com/office/officeart/2005/8/layout/vList2"/>
    <dgm:cxn modelId="{525AC0D4-CD51-4632-9B35-112A8836BE71}" srcId="{388FF9B5-D18E-4C13-B3AF-6D41FB032FA1}" destId="{52357113-675D-432D-B9F1-4B651DAFF263}" srcOrd="3" destOrd="0" parTransId="{D4562BE1-D97E-4D8B-A767-EDD4609BF049}" sibTransId="{8FD06A8D-6E12-45D2-8599-27920FBD40AA}"/>
    <dgm:cxn modelId="{79F192AF-EE0D-4BE0-9342-7DCFC3A49279}" srcId="{388FF9B5-D18E-4C13-B3AF-6D41FB032FA1}" destId="{D19FCF28-477F-4FB6-A7B5-1B7706B71965}" srcOrd="1" destOrd="0" parTransId="{5705D0F8-04C3-44BA-A8C1-2CFBA21DC1C9}" sibTransId="{F6F6FCB7-D1BA-454E-896D-4B0493090800}"/>
    <dgm:cxn modelId="{E04D7D42-3C60-4784-9587-9F00DE148E1B}" type="presOf" srcId="{98E4E384-239A-471A-B00E-7BB8F5FF7452}" destId="{A5348578-5A4D-46A6-B9A1-3651DA196F06}" srcOrd="0" destOrd="2" presId="urn:microsoft.com/office/officeart/2005/8/layout/vList2"/>
    <dgm:cxn modelId="{28E8B7F1-A88A-46A4-BD47-AE60FF423DB5}" srcId="{2B816711-45D5-469B-ACD5-713B4AFE9D7F}" destId="{A125D748-9FDA-48BA-8CEF-0535CEA3598A}" srcOrd="2" destOrd="0" parTransId="{2D5523CE-1184-4FA2-B7E0-558B7FC60F7B}" sibTransId="{DC1906FF-CA6A-48B2-B496-03017E6EC9DB}"/>
    <dgm:cxn modelId="{C31878FD-0013-4276-B9CF-DF01BC0BFD01}" type="presOf" srcId="{8117BAB4-F8B5-4919-B40E-585A5C3131C5}" destId="{DE941554-4095-42E1-B514-02EABEC4614C}" srcOrd="0" destOrd="0" presId="urn:microsoft.com/office/officeart/2005/8/layout/vList2"/>
    <dgm:cxn modelId="{888E583F-39D5-47F5-BBAD-A31A8C8E1834}" type="presOf" srcId="{2B816711-45D5-469B-ACD5-713B4AFE9D7F}" destId="{DC847EC2-8241-4A26-BF14-40180BADAE22}" srcOrd="0" destOrd="0" presId="urn:microsoft.com/office/officeart/2005/8/layout/vList2"/>
    <dgm:cxn modelId="{41D88A4A-5272-4D8B-A730-E1B821F77B89}" srcId="{388FF9B5-D18E-4C13-B3AF-6D41FB032FA1}" destId="{50CDC6F1-6FC7-46BA-9FEE-3DB2831016D2}" srcOrd="0" destOrd="0" parTransId="{6AD47AE3-C288-4066-89C6-D7F126AF8A1F}" sibTransId="{08376D45-DFFE-418C-92AA-5A18059AAD4B}"/>
    <dgm:cxn modelId="{20FE6DCB-1670-467B-847F-CAC475796F84}" type="presOf" srcId="{D19FCF28-477F-4FB6-A7B5-1B7706B71965}" destId="{A5348578-5A4D-46A6-B9A1-3651DA196F06}" srcOrd="0" destOrd="1" presId="urn:microsoft.com/office/officeart/2005/8/layout/vList2"/>
    <dgm:cxn modelId="{3B466295-16F5-496C-8AB4-A5FF3907B28F}" type="presOf" srcId="{1DF9688A-4600-4CEE-B6D1-F31B903EC1AB}" destId="{A786E7BA-98D4-4FC9-B9C5-D2ACCEBBE9C2}" srcOrd="0" destOrd="0" presId="urn:microsoft.com/office/officeart/2005/8/layout/vList2"/>
    <dgm:cxn modelId="{332BD801-B3A2-41BF-91BF-71A63E7CB6D3}" srcId="{388FF9B5-D18E-4C13-B3AF-6D41FB032FA1}" destId="{98E4E384-239A-471A-B00E-7BB8F5FF7452}" srcOrd="2" destOrd="0" parTransId="{1EAC1504-0A96-4346-9EF5-EBA1CD443DFA}" sibTransId="{A93E6678-EBF7-4F59-AC85-D6761EE245D0}"/>
    <dgm:cxn modelId="{C9C526E7-2319-4FDC-83C9-D3F3572DFCE6}" srcId="{2B816711-45D5-469B-ACD5-713B4AFE9D7F}" destId="{388FF9B5-D18E-4C13-B3AF-6D41FB032FA1}" srcOrd="1" destOrd="0" parTransId="{A798940C-CC69-42A1-8EBE-CCF15BEEE41C}" sibTransId="{8E31F90E-0D06-4B64-8827-2B4884DA5B40}"/>
    <dgm:cxn modelId="{8319250D-3B30-42E0-8042-9DFD3D92CE18}" srcId="{1DF9688A-4600-4CEE-B6D1-F31B903EC1AB}" destId="{F372D8B1-B3B3-4DF8-B60E-F84716847434}" srcOrd="0" destOrd="0" parTransId="{380C9136-38C7-4901-B2DE-2F8CBF641494}" sibTransId="{6DCBEC5E-2531-4ED1-AE27-8E02C0F4939E}"/>
    <dgm:cxn modelId="{0EEF7797-969E-456C-BD86-FA16FE128B78}" srcId="{68554895-5A04-473F-87AD-213C817677A3}" destId="{82ADCBA2-3D38-4383-9D19-568AE2E76B25}" srcOrd="0" destOrd="0" parTransId="{C40F30E9-051C-4911-ACEE-ED565AFD817A}" sibTransId="{FEE9DD02-127F-4F79-AB99-162BAE7D20BE}"/>
    <dgm:cxn modelId="{11339A8A-81B5-444E-A345-1C4D1F9FBFB4}" srcId="{2B816711-45D5-469B-ACD5-713B4AFE9D7F}" destId="{1DF9688A-4600-4CEE-B6D1-F31B903EC1AB}" srcOrd="0" destOrd="0" parTransId="{866221D0-8DBF-44FC-8BFA-397494B96F39}" sibTransId="{9EA9DF67-6BEB-459B-B48C-A5595D9E1B76}"/>
    <dgm:cxn modelId="{E24234D6-D2B9-4B1A-82E0-445EFAF670DB}" type="presOf" srcId="{F372D8B1-B3B3-4DF8-B60E-F84716847434}" destId="{6CF21867-A702-4122-A092-53FD2F9E5715}" srcOrd="0" destOrd="0" presId="urn:microsoft.com/office/officeart/2005/8/layout/vList2"/>
    <dgm:cxn modelId="{DB08811E-5C50-486D-B218-861A44775D2F}" type="presOf" srcId="{7D53C228-37D2-46E8-A82C-51436FD52BA2}" destId="{FE0AFDFC-2AB6-4949-A194-1158BEE77473}" srcOrd="0" destOrd="1" presId="urn:microsoft.com/office/officeart/2005/8/layout/vList2"/>
    <dgm:cxn modelId="{DD71DD47-B968-4C6A-BEEC-2FC69AE5B4FA}" type="presOf" srcId="{68554895-5A04-473F-87AD-213C817677A3}" destId="{EDF3607E-20EF-45E7-91FD-7C63B2D9C652}" srcOrd="0" destOrd="0" presId="urn:microsoft.com/office/officeart/2005/8/layout/vList2"/>
    <dgm:cxn modelId="{2B3999C7-F060-41C2-980F-94EB47C35798}" type="presOf" srcId="{A125D748-9FDA-48BA-8CEF-0535CEA3598A}" destId="{DF45D676-1C5D-46C3-A297-85CCC372B4E2}" srcOrd="0" destOrd="0" presId="urn:microsoft.com/office/officeart/2005/8/layout/vList2"/>
    <dgm:cxn modelId="{1ED40F3C-F38F-402D-A2C9-42AFE2C243DC}" srcId="{68554895-5A04-473F-87AD-213C817677A3}" destId="{7D53C228-37D2-46E8-A82C-51436FD52BA2}" srcOrd="1" destOrd="0" parTransId="{8414B616-F9EC-4B47-BFDB-FF6D6ECF66E9}" sibTransId="{8A0D3232-2F44-4420-9BB1-0A057B4D8D21}"/>
    <dgm:cxn modelId="{0FE0B58B-6203-4F36-A6CD-25683FE735CA}" srcId="{2B816711-45D5-469B-ACD5-713B4AFE9D7F}" destId="{68554895-5A04-473F-87AD-213C817677A3}" srcOrd="3" destOrd="0" parTransId="{89CAF386-180A-4B66-BDC1-20151ABB8845}" sibTransId="{1A885806-8E73-466D-8CDF-12528D6372EA}"/>
    <dgm:cxn modelId="{A5F87528-838C-43A5-B958-62EC89160E13}" type="presOf" srcId="{82ADCBA2-3D38-4383-9D19-568AE2E76B25}" destId="{FE0AFDFC-2AB6-4949-A194-1158BEE77473}" srcOrd="0" destOrd="0" presId="urn:microsoft.com/office/officeart/2005/8/layout/vList2"/>
    <dgm:cxn modelId="{B335C946-F85E-4A0C-985B-54DDADCDEA5E}" type="presOf" srcId="{52357113-675D-432D-B9F1-4B651DAFF263}" destId="{A5348578-5A4D-46A6-B9A1-3651DA196F06}" srcOrd="0" destOrd="3" presId="urn:microsoft.com/office/officeart/2005/8/layout/vList2"/>
    <dgm:cxn modelId="{66485303-CFE5-4FA6-B737-23683CF19BED}" type="presOf" srcId="{388FF9B5-D18E-4C13-B3AF-6D41FB032FA1}" destId="{70392F2A-C9F8-4F79-BF78-EADC4056B436}" srcOrd="0" destOrd="0" presId="urn:microsoft.com/office/officeart/2005/8/layout/vList2"/>
    <dgm:cxn modelId="{C3C4D246-D6D9-4421-9648-DFAA66AB09D9}" type="presParOf" srcId="{DC847EC2-8241-4A26-BF14-40180BADAE22}" destId="{A786E7BA-98D4-4FC9-B9C5-D2ACCEBBE9C2}" srcOrd="0" destOrd="0" presId="urn:microsoft.com/office/officeart/2005/8/layout/vList2"/>
    <dgm:cxn modelId="{7881FA0A-4264-4B8D-AD9D-3DC13C21431A}" type="presParOf" srcId="{DC847EC2-8241-4A26-BF14-40180BADAE22}" destId="{6CF21867-A702-4122-A092-53FD2F9E5715}" srcOrd="1" destOrd="0" presId="urn:microsoft.com/office/officeart/2005/8/layout/vList2"/>
    <dgm:cxn modelId="{71A2F761-761E-484A-BCEC-CB871801BB9D}" type="presParOf" srcId="{DC847EC2-8241-4A26-BF14-40180BADAE22}" destId="{70392F2A-C9F8-4F79-BF78-EADC4056B436}" srcOrd="2" destOrd="0" presId="urn:microsoft.com/office/officeart/2005/8/layout/vList2"/>
    <dgm:cxn modelId="{D893D75D-5E41-4E8C-981C-74A126114F77}" type="presParOf" srcId="{DC847EC2-8241-4A26-BF14-40180BADAE22}" destId="{A5348578-5A4D-46A6-B9A1-3651DA196F06}" srcOrd="3" destOrd="0" presId="urn:microsoft.com/office/officeart/2005/8/layout/vList2"/>
    <dgm:cxn modelId="{C7793D52-2286-4B71-BF0E-52F3D89DB19A}" type="presParOf" srcId="{DC847EC2-8241-4A26-BF14-40180BADAE22}" destId="{DF45D676-1C5D-46C3-A297-85CCC372B4E2}" srcOrd="4" destOrd="0" presId="urn:microsoft.com/office/officeart/2005/8/layout/vList2"/>
    <dgm:cxn modelId="{2B20444B-82D3-43C4-B502-976A196A25C5}" type="presParOf" srcId="{DC847EC2-8241-4A26-BF14-40180BADAE22}" destId="{DE941554-4095-42E1-B514-02EABEC4614C}" srcOrd="5" destOrd="0" presId="urn:microsoft.com/office/officeart/2005/8/layout/vList2"/>
    <dgm:cxn modelId="{E6C0C920-150F-499E-AF7E-077B5023F099}" type="presParOf" srcId="{DC847EC2-8241-4A26-BF14-40180BADAE22}" destId="{EDF3607E-20EF-45E7-91FD-7C63B2D9C652}" srcOrd="6" destOrd="0" presId="urn:microsoft.com/office/officeart/2005/8/layout/vList2"/>
    <dgm:cxn modelId="{E2D3AB7B-A303-41AC-BADA-92CD16D80619}" type="presParOf" srcId="{DC847EC2-8241-4A26-BF14-40180BADAE22}" destId="{FE0AFDFC-2AB6-4949-A194-1158BEE77473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33B15EE7-591E-4830-A364-9A4C6E3E496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4BEF99-E621-48CE-AAE9-2421C31AF399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СЕНЗОРНА КОМПОНЕНТА БИНОКУЛАРНОГ ВИДА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49D7918-60D2-43CA-96F0-D91A312273D4}" type="parTrans" cxnId="{52235521-A707-4C62-8872-6DD24060A42E}">
      <dgm:prSet/>
      <dgm:spPr/>
      <dgm:t>
        <a:bodyPr/>
        <a:lstStyle/>
        <a:p>
          <a:endParaRPr lang="en-US"/>
        </a:p>
      </dgm:t>
    </dgm:pt>
    <dgm:pt modelId="{63C352C1-873E-4B4F-88E3-0FFE586A3A66}" type="sibTrans" cxnId="{52235521-A707-4C62-8872-6DD24060A42E}">
      <dgm:prSet/>
      <dgm:spPr/>
      <dgm:t>
        <a:bodyPr/>
        <a:lstStyle/>
        <a:p>
          <a:endParaRPr lang="en-US"/>
        </a:p>
      </dgm:t>
    </dgm:pt>
    <dgm:pt modelId="{C13E016A-AD70-40A5-9451-73E3264E9030}" type="pres">
      <dgm:prSet presAssocID="{33B15EE7-591E-4830-A364-9A4C6E3E49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9369BA-4F01-47D0-922B-8F423D2579F7}" type="pres">
      <dgm:prSet presAssocID="{0D4BEF99-E621-48CE-AAE9-2421C31AF39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235521-A707-4C62-8872-6DD24060A42E}" srcId="{33B15EE7-591E-4830-A364-9A4C6E3E4963}" destId="{0D4BEF99-E621-48CE-AAE9-2421C31AF399}" srcOrd="0" destOrd="0" parTransId="{549D7918-60D2-43CA-96F0-D91A312273D4}" sibTransId="{63C352C1-873E-4B4F-88E3-0FFE586A3A66}"/>
    <dgm:cxn modelId="{D62F8BB4-CB5B-43E5-B7A2-80A36AF63744}" type="presOf" srcId="{33B15EE7-591E-4830-A364-9A4C6E3E4963}" destId="{C13E016A-AD70-40A5-9451-73E3264E9030}" srcOrd="0" destOrd="0" presId="urn:microsoft.com/office/officeart/2005/8/layout/vList2"/>
    <dgm:cxn modelId="{D74C98F6-2A60-4A05-9375-FF3928414411}" type="presOf" srcId="{0D4BEF99-E621-48CE-AAE9-2421C31AF399}" destId="{BB9369BA-4F01-47D0-922B-8F423D2579F7}" srcOrd="0" destOrd="0" presId="urn:microsoft.com/office/officeart/2005/8/layout/vList2"/>
    <dgm:cxn modelId="{9AAD8D80-B26D-4F90-9457-32ECB72BA94C}" type="presParOf" srcId="{C13E016A-AD70-40A5-9451-73E3264E9030}" destId="{BB9369BA-4F01-47D0-922B-8F423D2579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65E2361-6D8A-474B-AAFE-285479AA6C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63A817-5C6C-4AC7-B3EB-14F4A8A3600C}">
      <dgm:prSet phldrT="[Text]" custT="1"/>
      <dgm:spPr/>
      <dgm:t>
        <a:bodyPr/>
        <a:lstStyle/>
        <a:p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Имагинарна раван где се сви предмети виде једноструко јер се пројектују на кореспондирајуће ретиналне тачке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5B7DD408-B947-4FD9-9683-B3D5C4ED1C9A}" type="parTrans" cxnId="{883882F3-9E8E-4AEF-8583-11832EB3C911}">
      <dgm:prSet/>
      <dgm:spPr/>
      <dgm:t>
        <a:bodyPr/>
        <a:lstStyle/>
        <a:p>
          <a:endParaRPr lang="en-US"/>
        </a:p>
      </dgm:t>
    </dgm:pt>
    <dgm:pt modelId="{A3FCEF1F-F94B-488E-BC66-7BA84C04C0DE}" type="sibTrans" cxnId="{883882F3-9E8E-4AEF-8583-11832EB3C911}">
      <dgm:prSet/>
      <dgm:spPr/>
      <dgm:t>
        <a:bodyPr/>
        <a:lstStyle/>
        <a:p>
          <a:endParaRPr lang="en-US"/>
        </a:p>
      </dgm:t>
    </dgm:pt>
    <dgm:pt modelId="{26820046-E957-4F30-A12B-B01F012087BF}">
      <dgm:prSet phldrT="[Text]" custT="1"/>
      <dgm:spPr/>
      <dgm:t>
        <a:bodyPr/>
        <a:lstStyle/>
        <a:p>
          <a:pPr algn="ctr"/>
          <a:r>
            <a:rPr lang="sr-Latn-CS" sz="1600" smtClean="0">
              <a:latin typeface="Times New Roman" pitchFamily="18" charset="0"/>
              <a:cs typeface="Times New Roman" pitchFamily="18" charset="0"/>
            </a:rPr>
            <a:t>PANUM-ova fuziona area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92B75FD-F6F0-440D-BF38-5A0E5ECA499A}" type="parTrans" cxnId="{9FD051C7-A14B-44C8-A392-CC5E72F0ED22}">
      <dgm:prSet/>
      <dgm:spPr/>
      <dgm:t>
        <a:bodyPr/>
        <a:lstStyle/>
        <a:p>
          <a:endParaRPr lang="en-US"/>
        </a:p>
      </dgm:t>
    </dgm:pt>
    <dgm:pt modelId="{14745F35-015B-49BC-A1B4-50A528DDA22E}" type="sibTrans" cxnId="{9FD051C7-A14B-44C8-A392-CC5E72F0ED22}">
      <dgm:prSet/>
      <dgm:spPr/>
      <dgm:t>
        <a:bodyPr/>
        <a:lstStyle/>
        <a:p>
          <a:endParaRPr lang="en-US"/>
        </a:p>
      </dgm:t>
    </dgm:pt>
    <dgm:pt modelId="{4978C512-C968-4EF7-8B6E-41EBD0E3661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Уска површина око хороптера у којој се упркос диспаритету објекти виде једноструко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14168C7-7771-4471-B81A-4A52A4BB637B}" type="parTrans" cxnId="{7C1D4957-C242-4C34-96F5-0EE3542E4F9E}">
      <dgm:prSet/>
      <dgm:spPr/>
      <dgm:t>
        <a:bodyPr/>
        <a:lstStyle/>
        <a:p>
          <a:endParaRPr lang="en-US"/>
        </a:p>
      </dgm:t>
    </dgm:pt>
    <dgm:pt modelId="{1AEEE939-71CB-42CD-B26E-3FAB0EADE7F8}" type="sibTrans" cxnId="{7C1D4957-C242-4C34-96F5-0EE3542E4F9E}">
      <dgm:prSet/>
      <dgm:spPr/>
      <dgm:t>
        <a:bodyPr/>
        <a:lstStyle/>
        <a:p>
          <a:endParaRPr lang="en-US"/>
        </a:p>
      </dgm:t>
    </dgm:pt>
    <dgm:pt modelId="{A37CE343-C5D7-46A1-9472-6E0F0A49A6A4}">
      <dgm:prSet phldrT="[Text]" custT="1"/>
      <dgm:spPr/>
      <dgm:t>
        <a:bodyPr/>
        <a:lstStyle/>
        <a:p>
          <a:pPr algn="l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Анатомски коресподентне тачке на обе ретине  (две макуле) су природно међусобно коресподентне тачке  и одговарајуће тачке окципиталног кортекса 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6AEA7C5-90AB-4B5C-93EC-2D748615C82F}" type="parTrans" cxnId="{BDFDCBA0-3BFF-4489-A120-89C2D8C52D47}">
      <dgm:prSet/>
      <dgm:spPr/>
      <dgm:t>
        <a:bodyPr/>
        <a:lstStyle/>
        <a:p>
          <a:endParaRPr lang="en-US"/>
        </a:p>
      </dgm:t>
    </dgm:pt>
    <dgm:pt modelId="{15A866F0-90AF-4222-97EC-253A6711B3F9}" type="sibTrans" cxnId="{BDFDCBA0-3BFF-4489-A120-89C2D8C52D47}">
      <dgm:prSet/>
      <dgm:spPr/>
      <dgm:t>
        <a:bodyPr/>
        <a:lstStyle/>
        <a:p>
          <a:endParaRPr lang="en-US"/>
        </a:p>
      </dgm:t>
    </dgm:pt>
    <dgm:pt modelId="{3DF66471-0EFD-4872-8361-2DC95EDA3CD6}">
      <dgm:prSet phldrT="[Text]" custT="1"/>
      <dgm:spPr/>
      <dgm:t>
        <a:bodyPr/>
        <a:lstStyle/>
        <a:p>
          <a:pPr algn="ctr"/>
          <a:r>
            <a:rPr lang="sr-Latn-CS" sz="1600" dirty="0" smtClean="0">
              <a:latin typeface="Times New Roman" pitchFamily="18" charset="0"/>
              <a:cs typeface="Times New Roman" pitchFamily="18" charset="0"/>
            </a:rPr>
            <a:t>HOROPTER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A7AD56C6-7CA3-41E4-A552-D974855DE7D6}" type="parTrans" cxnId="{012974F2-1012-4009-8799-8B89770C1E1D}">
      <dgm:prSet/>
      <dgm:spPr/>
      <dgm:t>
        <a:bodyPr/>
        <a:lstStyle/>
        <a:p>
          <a:endParaRPr lang="en-US"/>
        </a:p>
      </dgm:t>
    </dgm:pt>
    <dgm:pt modelId="{3315B3AE-C7D3-43F8-A705-09BF53A60681}" type="sibTrans" cxnId="{012974F2-1012-4009-8799-8B89770C1E1D}">
      <dgm:prSet/>
      <dgm:spPr/>
      <dgm:t>
        <a:bodyPr/>
        <a:lstStyle/>
        <a:p>
          <a:endParaRPr lang="en-US"/>
        </a:p>
      </dgm:t>
    </dgm:pt>
    <dgm:pt modelId="{9FBF667C-B10B-4682-887C-C67BF01E8A8A}">
      <dgm:prSet phldrT="[Text]" custT="1"/>
      <dgm:spPr/>
      <dgm:t>
        <a:bodyPr/>
        <a:lstStyle/>
        <a:p>
          <a:pPr algn="ctr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Рефлеси бинокуларног вида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D4AE9E83-5028-401E-9BCD-8E1782075808}" type="parTrans" cxnId="{3FC24DF4-2BBB-45DC-9831-736EC616CCCA}">
      <dgm:prSet/>
      <dgm:spPr/>
      <dgm:t>
        <a:bodyPr/>
        <a:lstStyle/>
        <a:p>
          <a:endParaRPr lang="en-US"/>
        </a:p>
      </dgm:t>
    </dgm:pt>
    <dgm:pt modelId="{43591CD5-0F89-4105-84E1-78927A7F81FF}" type="sibTrans" cxnId="{3FC24DF4-2BBB-45DC-9831-736EC616CCCA}">
      <dgm:prSet/>
      <dgm:spPr/>
      <dgm:t>
        <a:bodyPr/>
        <a:lstStyle/>
        <a:p>
          <a:endParaRPr lang="en-US"/>
        </a:p>
      </dgm:t>
    </dgm:pt>
    <dgm:pt modelId="{67C934C3-01EB-4B01-9164-E34D150918D0}">
      <dgm:prSet phldrT="[Text]" custT="1"/>
      <dgm:spPr/>
      <dgm:t>
        <a:bodyPr/>
        <a:lstStyle/>
        <a:p>
          <a:pPr algn="ctr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Ретино-ретинална коресподенција</a:t>
          </a:r>
        </a:p>
        <a:p>
          <a:pPr algn="ctr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Ретино-кортикална коресподенција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3E8DD373-89EF-4EE3-84C6-D5484FBD0129}" type="parTrans" cxnId="{66BB9CE8-40AC-41D4-99AE-575DD7C7C135}">
      <dgm:prSet/>
      <dgm:spPr/>
      <dgm:t>
        <a:bodyPr/>
        <a:lstStyle/>
        <a:p>
          <a:endParaRPr lang="en-US"/>
        </a:p>
      </dgm:t>
    </dgm:pt>
    <dgm:pt modelId="{211A60ED-4FEA-4CA9-8A31-BB6405CF6C09}" type="sibTrans" cxnId="{66BB9CE8-40AC-41D4-99AE-575DD7C7C135}">
      <dgm:prSet/>
      <dgm:spPr/>
      <dgm:t>
        <a:bodyPr/>
        <a:lstStyle/>
        <a:p>
          <a:endParaRPr lang="en-US"/>
        </a:p>
      </dgm:t>
    </dgm:pt>
    <dgm:pt modelId="{A8631958-73AC-4ED5-AEA4-A64AE045B895}" type="pres">
      <dgm:prSet presAssocID="{F65E2361-6D8A-474B-AAFE-285479AA6C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6F6EB4-8484-4FEB-9A94-8856B2439F8A}" type="pres">
      <dgm:prSet presAssocID="{9FBF667C-B10B-4682-887C-C67BF01E8A8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D6F44-C805-4BA8-9C91-417FACCA4CD0}" type="pres">
      <dgm:prSet presAssocID="{43591CD5-0F89-4105-84E1-78927A7F81FF}" presName="spacer" presStyleCnt="0"/>
      <dgm:spPr/>
    </dgm:pt>
    <dgm:pt modelId="{A036DD56-AE55-450D-B7A2-E3184E308CFE}" type="pres">
      <dgm:prSet presAssocID="{67C934C3-01EB-4B01-9164-E34D150918D0}" presName="parentText" presStyleLbl="node1" presStyleIdx="1" presStyleCnt="4" custScaleY="13862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92757C-4961-4EBD-AC63-91ECCB0598A0}" type="pres">
      <dgm:prSet presAssocID="{67C934C3-01EB-4B01-9164-E34D150918D0}" presName="childText" presStyleLbl="revTx" presStyleIdx="0" presStyleCnt="3" custScaleY="136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76A565-10A4-4DDD-86C2-84AAA5D732AC}" type="pres">
      <dgm:prSet presAssocID="{3DF66471-0EFD-4872-8361-2DC95EDA3CD6}" presName="parentText" presStyleLbl="node1" presStyleIdx="2" presStyleCnt="4" custScaleY="661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66DDFB-EB22-4676-AC4E-46451E43A2A2}" type="pres">
      <dgm:prSet presAssocID="{3DF66471-0EFD-4872-8361-2DC95EDA3CD6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92CDE0-E71B-4A4C-9458-2E564E8F9C2A}" type="pres">
      <dgm:prSet presAssocID="{26820046-E957-4F30-A12B-B01F012087BF}" presName="parentText" presStyleLbl="node1" presStyleIdx="3" presStyleCnt="4" custScaleY="575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2B36D-54C1-4283-BBAF-DD023BFB57DB}" type="pres">
      <dgm:prSet presAssocID="{26820046-E957-4F30-A12B-B01F012087BF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1A4E86-042C-4BB7-8462-30F65FC24E75}" type="presOf" srcId="{A37CE343-C5D7-46A1-9472-6E0F0A49A6A4}" destId="{2292757C-4961-4EBD-AC63-91ECCB0598A0}" srcOrd="0" destOrd="0" presId="urn:microsoft.com/office/officeart/2005/8/layout/vList2"/>
    <dgm:cxn modelId="{16C95290-271B-4BA9-8FF4-892957CF2A2C}" type="presOf" srcId="{3DF66471-0EFD-4872-8361-2DC95EDA3CD6}" destId="{9976A565-10A4-4DDD-86C2-84AAA5D732AC}" srcOrd="0" destOrd="0" presId="urn:microsoft.com/office/officeart/2005/8/layout/vList2"/>
    <dgm:cxn modelId="{C776193E-704D-4E26-A1CA-672FE23E2CC3}" type="presOf" srcId="{F65E2361-6D8A-474B-AAFE-285479AA6CFA}" destId="{A8631958-73AC-4ED5-AEA4-A64AE045B895}" srcOrd="0" destOrd="0" presId="urn:microsoft.com/office/officeart/2005/8/layout/vList2"/>
    <dgm:cxn modelId="{7C1D4957-C242-4C34-96F5-0EE3542E4F9E}" srcId="{26820046-E957-4F30-A12B-B01F012087BF}" destId="{4978C512-C968-4EF7-8B6E-41EBD0E36615}" srcOrd="0" destOrd="0" parTransId="{314168C7-7771-4471-B81A-4A52A4BB637B}" sibTransId="{1AEEE939-71CB-42CD-B26E-3FAB0EADE7F8}"/>
    <dgm:cxn modelId="{3FC24DF4-2BBB-45DC-9831-736EC616CCCA}" srcId="{F65E2361-6D8A-474B-AAFE-285479AA6CFA}" destId="{9FBF667C-B10B-4682-887C-C67BF01E8A8A}" srcOrd="0" destOrd="0" parTransId="{D4AE9E83-5028-401E-9BCD-8E1782075808}" sibTransId="{43591CD5-0F89-4105-84E1-78927A7F81FF}"/>
    <dgm:cxn modelId="{883882F3-9E8E-4AEF-8583-11832EB3C911}" srcId="{3DF66471-0EFD-4872-8361-2DC95EDA3CD6}" destId="{6563A817-5C6C-4AC7-B3EB-14F4A8A3600C}" srcOrd="0" destOrd="0" parTransId="{5B7DD408-B947-4FD9-9683-B3D5C4ED1C9A}" sibTransId="{A3FCEF1F-F94B-488E-BC66-7BA84C04C0DE}"/>
    <dgm:cxn modelId="{34985023-CAC4-4A44-8605-28E2C0CA1EC1}" type="presOf" srcId="{26820046-E957-4F30-A12B-B01F012087BF}" destId="{8492CDE0-E71B-4A4C-9458-2E564E8F9C2A}" srcOrd="0" destOrd="0" presId="urn:microsoft.com/office/officeart/2005/8/layout/vList2"/>
    <dgm:cxn modelId="{66BB9CE8-40AC-41D4-99AE-575DD7C7C135}" srcId="{F65E2361-6D8A-474B-AAFE-285479AA6CFA}" destId="{67C934C3-01EB-4B01-9164-E34D150918D0}" srcOrd="1" destOrd="0" parTransId="{3E8DD373-89EF-4EE3-84C6-D5484FBD0129}" sibTransId="{211A60ED-4FEA-4CA9-8A31-BB6405CF6C09}"/>
    <dgm:cxn modelId="{9FD051C7-A14B-44C8-A392-CC5E72F0ED22}" srcId="{F65E2361-6D8A-474B-AAFE-285479AA6CFA}" destId="{26820046-E957-4F30-A12B-B01F012087BF}" srcOrd="3" destOrd="0" parTransId="{A92B75FD-F6F0-440D-BF38-5A0E5ECA499A}" sibTransId="{14745F35-015B-49BC-A1B4-50A528DDA22E}"/>
    <dgm:cxn modelId="{BDFDCBA0-3BFF-4489-A120-89C2D8C52D47}" srcId="{67C934C3-01EB-4B01-9164-E34D150918D0}" destId="{A37CE343-C5D7-46A1-9472-6E0F0A49A6A4}" srcOrd="0" destOrd="0" parTransId="{06AEA7C5-90AB-4B5C-93EC-2D748615C82F}" sibTransId="{15A866F0-90AF-4222-97EC-253A6711B3F9}"/>
    <dgm:cxn modelId="{28F4F57D-B97B-415F-8E22-52C00BFF7D8D}" type="presOf" srcId="{6563A817-5C6C-4AC7-B3EB-14F4A8A3600C}" destId="{DC66DDFB-EB22-4676-AC4E-46451E43A2A2}" srcOrd="0" destOrd="0" presId="urn:microsoft.com/office/officeart/2005/8/layout/vList2"/>
    <dgm:cxn modelId="{36556E57-3B44-4BD8-A646-805531F5DAF2}" type="presOf" srcId="{4978C512-C968-4EF7-8B6E-41EBD0E36615}" destId="{48B2B36D-54C1-4283-BBAF-DD023BFB57DB}" srcOrd="0" destOrd="0" presId="urn:microsoft.com/office/officeart/2005/8/layout/vList2"/>
    <dgm:cxn modelId="{C95D5B7A-5C8D-44BB-B832-B3AEF654C2FE}" type="presOf" srcId="{67C934C3-01EB-4B01-9164-E34D150918D0}" destId="{A036DD56-AE55-450D-B7A2-E3184E308CFE}" srcOrd="0" destOrd="0" presId="urn:microsoft.com/office/officeart/2005/8/layout/vList2"/>
    <dgm:cxn modelId="{012974F2-1012-4009-8799-8B89770C1E1D}" srcId="{F65E2361-6D8A-474B-AAFE-285479AA6CFA}" destId="{3DF66471-0EFD-4872-8361-2DC95EDA3CD6}" srcOrd="2" destOrd="0" parTransId="{A7AD56C6-7CA3-41E4-A552-D974855DE7D6}" sibTransId="{3315B3AE-C7D3-43F8-A705-09BF53A60681}"/>
    <dgm:cxn modelId="{BD4F08B1-DE08-46DB-855D-8265DFE1E5BF}" type="presOf" srcId="{9FBF667C-B10B-4682-887C-C67BF01E8A8A}" destId="{926F6EB4-8484-4FEB-9A94-8856B2439F8A}" srcOrd="0" destOrd="0" presId="urn:microsoft.com/office/officeart/2005/8/layout/vList2"/>
    <dgm:cxn modelId="{74B9913C-ACD6-4AD9-B90E-655D99C374AC}" type="presParOf" srcId="{A8631958-73AC-4ED5-AEA4-A64AE045B895}" destId="{926F6EB4-8484-4FEB-9A94-8856B2439F8A}" srcOrd="0" destOrd="0" presId="urn:microsoft.com/office/officeart/2005/8/layout/vList2"/>
    <dgm:cxn modelId="{DB5ADBB2-F041-4D8F-B173-C332023F9F81}" type="presParOf" srcId="{A8631958-73AC-4ED5-AEA4-A64AE045B895}" destId="{5FED6F44-C805-4BA8-9C91-417FACCA4CD0}" srcOrd="1" destOrd="0" presId="urn:microsoft.com/office/officeart/2005/8/layout/vList2"/>
    <dgm:cxn modelId="{3C2A5BFB-A153-4A65-9DA3-0CCF43828383}" type="presParOf" srcId="{A8631958-73AC-4ED5-AEA4-A64AE045B895}" destId="{A036DD56-AE55-450D-B7A2-E3184E308CFE}" srcOrd="2" destOrd="0" presId="urn:microsoft.com/office/officeart/2005/8/layout/vList2"/>
    <dgm:cxn modelId="{C15085E6-DC7C-4F76-ADA5-2E66B78775EF}" type="presParOf" srcId="{A8631958-73AC-4ED5-AEA4-A64AE045B895}" destId="{2292757C-4961-4EBD-AC63-91ECCB0598A0}" srcOrd="3" destOrd="0" presId="urn:microsoft.com/office/officeart/2005/8/layout/vList2"/>
    <dgm:cxn modelId="{A98712AE-9868-46C4-A4F0-991AA97E913A}" type="presParOf" srcId="{A8631958-73AC-4ED5-AEA4-A64AE045B895}" destId="{9976A565-10A4-4DDD-86C2-84AAA5D732AC}" srcOrd="4" destOrd="0" presId="urn:microsoft.com/office/officeart/2005/8/layout/vList2"/>
    <dgm:cxn modelId="{D5D6A4FC-CBD5-4347-931A-1E177A34DA2E}" type="presParOf" srcId="{A8631958-73AC-4ED5-AEA4-A64AE045B895}" destId="{DC66DDFB-EB22-4676-AC4E-46451E43A2A2}" srcOrd="5" destOrd="0" presId="urn:microsoft.com/office/officeart/2005/8/layout/vList2"/>
    <dgm:cxn modelId="{0ED58C08-5000-43F2-9A3F-5FFD04629A58}" type="presParOf" srcId="{A8631958-73AC-4ED5-AEA4-A64AE045B895}" destId="{8492CDE0-E71B-4A4C-9458-2E564E8F9C2A}" srcOrd="6" destOrd="0" presId="urn:microsoft.com/office/officeart/2005/8/layout/vList2"/>
    <dgm:cxn modelId="{93641D3E-6FD0-42C5-AAC0-3E6B8906D94D}" type="presParOf" srcId="{A8631958-73AC-4ED5-AEA4-A64AE045B895}" destId="{48B2B36D-54C1-4283-BBAF-DD023BFB57D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49FE9E7-2B01-4B34-8802-2E53B7CE1A5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C5B3B2-6E24-4647-8F1D-3BA1BE0B9194}">
      <dgm:prSet phldrT="[Text]" custT="1"/>
      <dgm:spPr/>
      <dgm:t>
        <a:bodyPr/>
        <a:lstStyle/>
        <a:p>
          <a:r>
            <a:rPr lang="sr-Latn-CS" sz="1800" smtClean="0">
              <a:latin typeface="Times New Roman" pitchFamily="18" charset="0"/>
              <a:cs typeface="Times New Roman" pitchFamily="18" charset="0"/>
            </a:rPr>
            <a:t>WORTH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CEBB1F58-102A-4B87-959C-543A9DCF2652}" type="parTrans" cxnId="{C8E37DD5-EFBC-4C30-BAF3-14D9D7699F64}">
      <dgm:prSet/>
      <dgm:spPr/>
      <dgm:t>
        <a:bodyPr/>
        <a:lstStyle/>
        <a:p>
          <a:endParaRPr lang="en-US"/>
        </a:p>
      </dgm:t>
    </dgm:pt>
    <dgm:pt modelId="{F6F3AC9A-FF3D-4C23-8B5C-EDF774B1E0E7}" type="sibTrans" cxnId="{C8E37DD5-EFBC-4C30-BAF3-14D9D7699F64}">
      <dgm:prSet/>
      <dgm:spPr/>
      <dgm:t>
        <a:bodyPr/>
        <a:lstStyle/>
        <a:p>
          <a:endParaRPr lang="en-US"/>
        </a:p>
      </dgm:t>
    </dgm:pt>
    <dgm:pt modelId="{D03C836B-F38C-417D-A3F6-ECE9D634969B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ЕЛЕМЕНТИ БИНОКУЛАРНОГ ВИДА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E915C20E-8159-4B40-A99D-57EEBA14B40B}" type="parTrans" cxnId="{48F9184A-419D-4391-9835-7D2712B33763}">
      <dgm:prSet/>
      <dgm:spPr/>
      <dgm:t>
        <a:bodyPr/>
        <a:lstStyle/>
        <a:p>
          <a:endParaRPr lang="en-US"/>
        </a:p>
      </dgm:t>
    </dgm:pt>
    <dgm:pt modelId="{D1640E80-069B-4206-8C1D-F723DE7EA6FB}" type="sibTrans" cxnId="{48F9184A-419D-4391-9835-7D2712B33763}">
      <dgm:prSet/>
      <dgm:spPr/>
      <dgm:t>
        <a:bodyPr/>
        <a:lstStyle/>
        <a:p>
          <a:endParaRPr lang="en-US"/>
        </a:p>
      </dgm:t>
    </dgm:pt>
    <dgm:pt modelId="{7F341CB4-CF0E-4D19-9D62-90682F3E151D}" type="pres">
      <dgm:prSet presAssocID="{E49FE9E7-2B01-4B34-8802-2E53B7CE1A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9E2699-753A-471D-8C6D-D6B3D19DC9DE}" type="pres">
      <dgm:prSet presAssocID="{4EC5B3B2-6E24-4647-8F1D-3BA1BE0B9194}" presName="linNode" presStyleCnt="0"/>
      <dgm:spPr/>
    </dgm:pt>
    <dgm:pt modelId="{B1291475-D88B-4572-BEB0-B0A4516C7F97}" type="pres">
      <dgm:prSet presAssocID="{4EC5B3B2-6E24-4647-8F1D-3BA1BE0B9194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BA335-7575-4168-9077-FCC7A1BF45B0}" type="pres">
      <dgm:prSet presAssocID="{4EC5B3B2-6E24-4647-8F1D-3BA1BE0B9194}" presName="descendantText" presStyleLbl="alignAccFollowNode1" presStyleIdx="0" presStyleCnt="1" custScaleX="1857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E37DD5-EFBC-4C30-BAF3-14D9D7699F64}" srcId="{E49FE9E7-2B01-4B34-8802-2E53B7CE1A59}" destId="{4EC5B3B2-6E24-4647-8F1D-3BA1BE0B9194}" srcOrd="0" destOrd="0" parTransId="{CEBB1F58-102A-4B87-959C-543A9DCF2652}" sibTransId="{F6F3AC9A-FF3D-4C23-8B5C-EDF774B1E0E7}"/>
    <dgm:cxn modelId="{156C867D-FAB7-4982-B5BA-5DC3A9F1C25A}" type="presOf" srcId="{4EC5B3B2-6E24-4647-8F1D-3BA1BE0B9194}" destId="{B1291475-D88B-4572-BEB0-B0A4516C7F97}" srcOrd="0" destOrd="0" presId="urn:microsoft.com/office/officeart/2005/8/layout/vList5"/>
    <dgm:cxn modelId="{7D5A4E10-2575-4566-AE1F-94148D06AA4C}" type="presOf" srcId="{E49FE9E7-2B01-4B34-8802-2E53B7CE1A59}" destId="{7F341CB4-CF0E-4D19-9D62-90682F3E151D}" srcOrd="0" destOrd="0" presId="urn:microsoft.com/office/officeart/2005/8/layout/vList5"/>
    <dgm:cxn modelId="{48F9184A-419D-4391-9835-7D2712B33763}" srcId="{4EC5B3B2-6E24-4647-8F1D-3BA1BE0B9194}" destId="{D03C836B-F38C-417D-A3F6-ECE9D634969B}" srcOrd="0" destOrd="0" parTransId="{E915C20E-8159-4B40-A99D-57EEBA14B40B}" sibTransId="{D1640E80-069B-4206-8C1D-F723DE7EA6FB}"/>
    <dgm:cxn modelId="{381098AA-2685-431E-88D4-1415AC5A5D63}" type="presOf" srcId="{D03C836B-F38C-417D-A3F6-ECE9D634969B}" destId="{5C3BA335-7575-4168-9077-FCC7A1BF45B0}" srcOrd="0" destOrd="0" presId="urn:microsoft.com/office/officeart/2005/8/layout/vList5"/>
    <dgm:cxn modelId="{462AA730-709D-4FF6-8EB7-9BB2717FD0BA}" type="presParOf" srcId="{7F341CB4-CF0E-4D19-9D62-90682F3E151D}" destId="{1F9E2699-753A-471D-8C6D-D6B3D19DC9DE}" srcOrd="0" destOrd="0" presId="urn:microsoft.com/office/officeart/2005/8/layout/vList5"/>
    <dgm:cxn modelId="{5631DFF6-9EFF-47FB-83BA-64443F415C57}" type="presParOf" srcId="{1F9E2699-753A-471D-8C6D-D6B3D19DC9DE}" destId="{B1291475-D88B-4572-BEB0-B0A4516C7F97}" srcOrd="0" destOrd="0" presId="urn:microsoft.com/office/officeart/2005/8/layout/vList5"/>
    <dgm:cxn modelId="{B2B04A69-D7F2-448D-A873-1155539CCEA3}" type="presParOf" srcId="{1F9E2699-753A-471D-8C6D-D6B3D19DC9DE}" destId="{5C3BA335-7575-4168-9077-FCC7A1BF45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A8564AC-77C7-4A3D-AF7F-7C5FA1EAF7C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DE6327-96C7-43EB-BDA4-000434B12D2F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СИМУЛТАНА ПЕРЦЕПЦИЈА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49B212D-9AAA-4449-8661-2A1C2ECD073B}" type="parTrans" cxnId="{D9FD441E-F7B4-4A04-A6BD-6A962FE423E8}">
      <dgm:prSet/>
      <dgm:spPr/>
      <dgm:t>
        <a:bodyPr/>
        <a:lstStyle/>
        <a:p>
          <a:endParaRPr lang="en-US"/>
        </a:p>
      </dgm:t>
    </dgm:pt>
    <dgm:pt modelId="{D1C95276-5E70-44FE-927B-E696746799C0}" type="sibTrans" cxnId="{D9FD441E-F7B4-4A04-A6BD-6A962FE423E8}">
      <dgm:prSet/>
      <dgm:spPr/>
      <dgm:t>
        <a:bodyPr/>
        <a:lstStyle/>
        <a:p>
          <a:endParaRPr lang="en-US"/>
        </a:p>
      </dgm:t>
    </dgm:pt>
    <dgm:pt modelId="{74857483-DE84-47D2-BACE-C172B831054A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 2 коресподентне тачке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оба ока се ствара лик приближно једнаке величине (2  макуле су природно кореспондирајуће тачке)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A51251D-6E1E-455E-BA9B-73F880CEBA26}" type="parTrans" cxnId="{90A229EF-0473-46C0-B370-8C66931E5442}">
      <dgm:prSet/>
      <dgm:spPr/>
      <dgm:t>
        <a:bodyPr/>
        <a:lstStyle/>
        <a:p>
          <a:endParaRPr lang="en-US"/>
        </a:p>
      </dgm:t>
    </dgm:pt>
    <dgm:pt modelId="{0FBE1CC8-753C-46ED-8EE6-E61501B05FD6}" type="sibTrans" cxnId="{90A229EF-0473-46C0-B370-8C66931E5442}">
      <dgm:prSet/>
      <dgm:spPr/>
      <dgm:t>
        <a:bodyPr/>
        <a:lstStyle/>
        <a:p>
          <a:endParaRPr lang="en-US"/>
        </a:p>
      </dgm:t>
    </dgm:pt>
    <dgm:pt modelId="{B9727E33-553F-4ABE-9FD9-6DB4B4A0E812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РЕФЛЕКС ФУЗИЈЕ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BC66B09-07F4-4FA5-B6F5-BABBC9C4132E}" type="parTrans" cxnId="{F2F912E7-1530-4B23-AB6D-4DA11AB0994A}">
      <dgm:prSet/>
      <dgm:spPr/>
      <dgm:t>
        <a:bodyPr/>
        <a:lstStyle/>
        <a:p>
          <a:endParaRPr lang="en-US"/>
        </a:p>
      </dgm:t>
    </dgm:pt>
    <dgm:pt modelId="{B185882F-6349-421A-A9BF-64FD5B3B1347}" type="sibTrans" cxnId="{F2F912E7-1530-4B23-AB6D-4DA11AB0994A}">
      <dgm:prSet/>
      <dgm:spPr/>
      <dgm:t>
        <a:bodyPr/>
        <a:lstStyle/>
        <a:p>
          <a:endParaRPr lang="en-US"/>
        </a:p>
      </dgm:t>
    </dgm:pt>
    <dgm:pt modelId="{76A3FC73-8744-40FE-8AB7-35F4D977FA7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Најважнији психо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оптички рефлекс који стапа 2 лика у један ако су формирани на кореспондирајућим ретиналним тачкама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669907B-924C-4AAB-98E6-FD2995561BE6}" type="parTrans" cxnId="{4CDB2468-F452-4AB7-BB04-DC6A5D86EA8B}">
      <dgm:prSet/>
      <dgm:spPr/>
      <dgm:t>
        <a:bodyPr/>
        <a:lstStyle/>
        <a:p>
          <a:endParaRPr lang="en-US"/>
        </a:p>
      </dgm:t>
    </dgm:pt>
    <dgm:pt modelId="{BBF5953F-FDC7-439B-91E8-7F77EAE00FAC}" type="sibTrans" cxnId="{4CDB2468-F452-4AB7-BB04-DC6A5D86EA8B}">
      <dgm:prSet/>
      <dgm:spPr/>
      <dgm:t>
        <a:bodyPr/>
        <a:lstStyle/>
        <a:p>
          <a:endParaRPr lang="en-US"/>
        </a:p>
      </dgm:t>
    </dgm:pt>
    <dgm:pt modelId="{577EB58D-B89F-4FC1-8F0C-78416C27C40B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СТЕРЕО ВИД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BD742AD2-6E7B-4340-A4CE-5CFDF00E65AA}" type="parTrans" cxnId="{CBF74A94-6CF0-4204-A2CD-4EB6FC8C22D9}">
      <dgm:prSet/>
      <dgm:spPr/>
      <dgm:t>
        <a:bodyPr/>
        <a:lstStyle/>
        <a:p>
          <a:endParaRPr lang="en-US"/>
        </a:p>
      </dgm:t>
    </dgm:pt>
    <dgm:pt modelId="{A9C4D897-4FC8-411A-BB4D-871BF2FBF570}" type="sibTrans" cxnId="{CBF74A94-6CF0-4204-A2CD-4EB6FC8C22D9}">
      <dgm:prSet/>
      <dgm:spPr/>
      <dgm:t>
        <a:bodyPr/>
        <a:lstStyle/>
        <a:p>
          <a:endParaRPr lang="en-US"/>
        </a:p>
      </dgm:t>
    </dgm:pt>
    <dgm:pt modelId="{DECB84EF-C9F1-4606-84A8-E462D166F918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Фузионисање лако диспаритетних ликова чиме се постиже осећај дубине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5F5F98D-A283-4C21-A51A-5FA0C8420F2B}" type="parTrans" cxnId="{1869DDAB-F073-4A22-A66D-BF04A9E93D2D}">
      <dgm:prSet/>
      <dgm:spPr/>
      <dgm:t>
        <a:bodyPr/>
        <a:lstStyle/>
        <a:p>
          <a:endParaRPr lang="en-US"/>
        </a:p>
      </dgm:t>
    </dgm:pt>
    <dgm:pt modelId="{803CCD22-D438-42CB-92A8-B44FBD182895}" type="sibTrans" cxnId="{1869DDAB-F073-4A22-A66D-BF04A9E93D2D}">
      <dgm:prSet/>
      <dgm:spPr/>
      <dgm:t>
        <a:bodyPr/>
        <a:lstStyle/>
        <a:p>
          <a:endParaRPr lang="en-US"/>
        </a:p>
      </dgm:t>
    </dgm:pt>
    <dgm:pt modelId="{6CBDBFC5-B570-4A7D-BF1C-C4C083B7AD40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Ликови се увек формирају на две макуле без обзира да ли се гледа на дањину или близину захваљујући конвергенцији и акомодацији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3DEE266-CA74-4C5C-976B-E28EF1CD8560}" type="parTrans" cxnId="{621EA499-DB27-48C8-B06F-C3C171C08D92}">
      <dgm:prSet/>
      <dgm:spPr/>
      <dgm:t>
        <a:bodyPr/>
        <a:lstStyle/>
        <a:p>
          <a:endParaRPr lang="en-US"/>
        </a:p>
      </dgm:t>
    </dgm:pt>
    <dgm:pt modelId="{E9B48649-9B2C-485E-9F25-90AFE6F55BD7}" type="sibTrans" cxnId="{621EA499-DB27-48C8-B06F-C3C171C08D92}">
      <dgm:prSet/>
      <dgm:spPr/>
      <dgm:t>
        <a:bodyPr/>
        <a:lstStyle/>
        <a:p>
          <a:endParaRPr lang="en-US"/>
        </a:p>
      </dgm:t>
    </dgm:pt>
    <dgm:pt modelId="{054F7C03-A6A6-478F-BBE8-0D706E66ACF0}">
      <dgm:prSet phldrT="[Text]" custT="1"/>
      <dgm:spPr/>
      <dgm:t>
        <a:bodyPr/>
        <a:lstStyle/>
        <a:p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МОТОРНА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компонента фузије:</a:t>
          </a:r>
          <a:r>
            <a:rPr lang="en-US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довођење очних јабучица у положај одржавања сензорне фузије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353E4C1-9028-47A2-A9E6-E232D5795529}" type="parTrans" cxnId="{1C130CD6-D05B-4F88-AE7A-99520BEB3465}">
      <dgm:prSet/>
      <dgm:spPr/>
    </dgm:pt>
    <dgm:pt modelId="{E0D84278-5405-40CB-9D31-85C98C3E6FF5}" type="sibTrans" cxnId="{1C130CD6-D05B-4F88-AE7A-99520BEB3465}">
      <dgm:prSet/>
      <dgm:spPr/>
    </dgm:pt>
    <dgm:pt modelId="{CBDCFA2D-F030-4481-ABE5-2CB45FB2638A}">
      <dgm:prSet phldrT="[Text]" custT="1"/>
      <dgm:spPr/>
      <dgm:t>
        <a:bodyPr/>
        <a:lstStyle/>
        <a:p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СЕНЗОРНА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компонента фузије: коресподентне ретиналне тачке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50E8DF9-3104-4657-A297-64545A233CF7}" type="parTrans" cxnId="{541962B7-B020-4B57-B9A2-A2A43FA63F78}">
      <dgm:prSet/>
      <dgm:spPr/>
    </dgm:pt>
    <dgm:pt modelId="{EEFF6401-79A9-43DC-9261-F119FDC5B0C9}" type="sibTrans" cxnId="{541962B7-B020-4B57-B9A2-A2A43FA63F78}">
      <dgm:prSet/>
      <dgm:spPr/>
    </dgm:pt>
    <dgm:pt modelId="{1FFA4273-0245-44A3-8207-CB5FB54E3261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Ширина фузије: у положајима конвергенције и дивергенције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346CB8A-2042-42FE-9C77-013778DB9906}" type="parTrans" cxnId="{AEFAE767-8038-45C3-B29B-31BE7D39E5C0}">
      <dgm:prSet/>
      <dgm:spPr/>
    </dgm:pt>
    <dgm:pt modelId="{29F4ABFD-77C9-40F8-B138-D3122DD938DE}" type="sibTrans" cxnId="{AEFAE767-8038-45C3-B29B-31BE7D39E5C0}">
      <dgm:prSet/>
      <dgm:spPr/>
    </dgm:pt>
    <dgm:pt modelId="{749A4662-7EFC-4B4F-ADE8-6CEE61F43F2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Прекид фузионе резерве</a:t>
          </a:r>
          <a:r>
            <a:rPr lang="sr-Cyrl-CS" sz="1600" smtClean="0">
              <a:latin typeface="Times New Roman"/>
              <a:cs typeface="Times New Roman"/>
            </a:rPr>
            <a:t>→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ДИПЛОПИЈЕ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943873A-BA0A-46C8-A5AB-4CF60A366CA7}" type="parTrans" cxnId="{F2A0E955-9A00-42B3-9CB5-AD0D823B28C7}">
      <dgm:prSet/>
      <dgm:spPr/>
    </dgm:pt>
    <dgm:pt modelId="{7204D101-3528-4B60-96FF-5441456204CE}" type="sibTrans" cxnId="{F2A0E955-9A00-42B3-9CB5-AD0D823B28C7}">
      <dgm:prSet/>
      <dgm:spPr/>
    </dgm:pt>
    <dgm:pt modelId="{D10F9100-1A0E-47BF-8C89-695C3D1657CD}" type="pres">
      <dgm:prSet presAssocID="{DA8564AC-77C7-4A3D-AF7F-7C5FA1EAF7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288A48-B9C9-467E-BF3A-621DCE8C25F0}" type="pres">
      <dgm:prSet presAssocID="{36DE6327-96C7-43EB-BDA4-000434B12D2F}" presName="linNode" presStyleCnt="0"/>
      <dgm:spPr/>
    </dgm:pt>
    <dgm:pt modelId="{8E040FA5-7B02-488E-AF6C-1DEC74BAA5E4}" type="pres">
      <dgm:prSet presAssocID="{36DE6327-96C7-43EB-BDA4-000434B12D2F}" presName="parentText" presStyleLbl="node1" presStyleIdx="0" presStyleCnt="3" custScaleX="10968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691F7-EE61-49D2-BE0C-B9B7A60BE141}" type="pres">
      <dgm:prSet presAssocID="{36DE6327-96C7-43EB-BDA4-000434B12D2F}" presName="descendantText" presStyleLbl="alignAccFollowNode1" presStyleIdx="0" presStyleCnt="3" custScaleX="185757" custScaleY="1255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67DD7-7D6F-46F4-9F2C-9039FFC7F0EC}" type="pres">
      <dgm:prSet presAssocID="{D1C95276-5E70-44FE-927B-E696746799C0}" presName="sp" presStyleCnt="0"/>
      <dgm:spPr/>
    </dgm:pt>
    <dgm:pt modelId="{271F1EF0-6A69-4DE4-BC28-06267BD5D409}" type="pres">
      <dgm:prSet presAssocID="{B9727E33-553F-4ABE-9FD9-6DB4B4A0E812}" presName="linNode" presStyleCnt="0"/>
      <dgm:spPr/>
    </dgm:pt>
    <dgm:pt modelId="{408D72B8-0C77-460A-8595-387D50ECC22E}" type="pres">
      <dgm:prSet presAssocID="{B9727E33-553F-4ABE-9FD9-6DB4B4A0E81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3D8BF-450B-4CB6-9474-3D1581E10536}" type="pres">
      <dgm:prSet presAssocID="{B9727E33-553F-4ABE-9FD9-6DB4B4A0E812}" presName="descendantText" presStyleLbl="alignAccFollowNode1" presStyleIdx="1" presStyleCnt="3" custScaleX="169700" custScaleY="1839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B3DCC3-D1A6-4467-98D0-2D6F5589442F}" type="pres">
      <dgm:prSet presAssocID="{B185882F-6349-421A-A9BF-64FD5B3B1347}" presName="sp" presStyleCnt="0"/>
      <dgm:spPr/>
    </dgm:pt>
    <dgm:pt modelId="{33162265-93BE-4838-B43A-4EC9837921D5}" type="pres">
      <dgm:prSet presAssocID="{577EB58D-B89F-4FC1-8F0C-78416C27C40B}" presName="linNode" presStyleCnt="0"/>
      <dgm:spPr/>
    </dgm:pt>
    <dgm:pt modelId="{1AC500F6-5F99-4487-B8A8-C30533E127F4}" type="pres">
      <dgm:prSet presAssocID="{577EB58D-B89F-4FC1-8F0C-78416C27C40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FEB6D-43FC-43C6-8007-0E5482653D44}" type="pres">
      <dgm:prSet presAssocID="{577EB58D-B89F-4FC1-8F0C-78416C27C40B}" presName="descendantText" presStyleLbl="alignAccFollowNode1" presStyleIdx="2" presStyleCnt="3" custScaleX="169396" custScaleY="586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A0E955-9A00-42B3-9CB5-AD0D823B28C7}" srcId="{B9727E33-553F-4ABE-9FD9-6DB4B4A0E812}" destId="{749A4662-7EFC-4B4F-ADE8-6CEE61F43F27}" srcOrd="4" destOrd="0" parTransId="{C943873A-BA0A-46C8-A5AB-4CF60A366CA7}" sibTransId="{7204D101-3528-4B60-96FF-5441456204CE}"/>
    <dgm:cxn modelId="{1869DDAB-F073-4A22-A66D-BF04A9E93D2D}" srcId="{577EB58D-B89F-4FC1-8F0C-78416C27C40B}" destId="{DECB84EF-C9F1-4606-84A8-E462D166F918}" srcOrd="0" destOrd="0" parTransId="{65F5F98D-A283-4C21-A51A-5FA0C8420F2B}" sibTransId="{803CCD22-D438-42CB-92A8-B44FBD182895}"/>
    <dgm:cxn modelId="{CBF74A94-6CF0-4204-A2CD-4EB6FC8C22D9}" srcId="{DA8564AC-77C7-4A3D-AF7F-7C5FA1EAF7CA}" destId="{577EB58D-B89F-4FC1-8F0C-78416C27C40B}" srcOrd="2" destOrd="0" parTransId="{BD742AD2-6E7B-4340-A4CE-5CFDF00E65AA}" sibTransId="{A9C4D897-4FC8-411A-BB4D-871BF2FBF570}"/>
    <dgm:cxn modelId="{D5410027-D902-47D8-8A7A-D27382F5ABE8}" type="presOf" srcId="{36DE6327-96C7-43EB-BDA4-000434B12D2F}" destId="{8E040FA5-7B02-488E-AF6C-1DEC74BAA5E4}" srcOrd="0" destOrd="0" presId="urn:microsoft.com/office/officeart/2005/8/layout/vList5"/>
    <dgm:cxn modelId="{16EF43BA-D284-4CB7-A8AD-DEE333F7DBF4}" type="presOf" srcId="{1FFA4273-0245-44A3-8207-CB5FB54E3261}" destId="{1E93D8BF-450B-4CB6-9474-3D1581E10536}" srcOrd="0" destOrd="1" presId="urn:microsoft.com/office/officeart/2005/8/layout/vList5"/>
    <dgm:cxn modelId="{541962B7-B020-4B57-B9A2-A2A43FA63F78}" srcId="{B9727E33-553F-4ABE-9FD9-6DB4B4A0E812}" destId="{CBDCFA2D-F030-4481-ABE5-2CB45FB2638A}" srcOrd="2" destOrd="0" parTransId="{650E8DF9-3104-4657-A297-64545A233CF7}" sibTransId="{EEFF6401-79A9-43DC-9261-F119FDC5B0C9}"/>
    <dgm:cxn modelId="{29B7FDA3-6972-4A75-9596-7814FFCD2193}" type="presOf" srcId="{054F7C03-A6A6-478F-BBE8-0D706E66ACF0}" destId="{1E93D8BF-450B-4CB6-9474-3D1581E10536}" srcOrd="0" destOrd="3" presId="urn:microsoft.com/office/officeart/2005/8/layout/vList5"/>
    <dgm:cxn modelId="{621EA499-DB27-48C8-B06F-C3C171C08D92}" srcId="{36DE6327-96C7-43EB-BDA4-000434B12D2F}" destId="{6CBDBFC5-B570-4A7D-BF1C-C4C083B7AD40}" srcOrd="1" destOrd="0" parTransId="{23DEE266-CA74-4C5C-976B-E28EF1CD8560}" sibTransId="{E9B48649-9B2C-485E-9F25-90AFE6F55BD7}"/>
    <dgm:cxn modelId="{42D46D5C-6DA7-4C43-9CE9-5744FE34FD5D}" type="presOf" srcId="{6CBDBFC5-B570-4A7D-BF1C-C4C083B7AD40}" destId="{272691F7-EE61-49D2-BE0C-B9B7A60BE141}" srcOrd="0" destOrd="1" presId="urn:microsoft.com/office/officeart/2005/8/layout/vList5"/>
    <dgm:cxn modelId="{AEFAE767-8038-45C3-B29B-31BE7D39E5C0}" srcId="{B9727E33-553F-4ABE-9FD9-6DB4B4A0E812}" destId="{1FFA4273-0245-44A3-8207-CB5FB54E3261}" srcOrd="1" destOrd="0" parTransId="{8346CB8A-2042-42FE-9C77-013778DB9906}" sibTransId="{29F4ABFD-77C9-40F8-B138-D3122DD938DE}"/>
    <dgm:cxn modelId="{ED679E3E-EE18-4F30-807F-D59FB4DB4CA1}" type="presOf" srcId="{74857483-DE84-47D2-BACE-C172B831054A}" destId="{272691F7-EE61-49D2-BE0C-B9B7A60BE141}" srcOrd="0" destOrd="0" presId="urn:microsoft.com/office/officeart/2005/8/layout/vList5"/>
    <dgm:cxn modelId="{1FC67FFB-7205-4CE8-8E2F-56DDF952067C}" type="presOf" srcId="{DECB84EF-C9F1-4606-84A8-E462D166F918}" destId="{137FEB6D-43FC-43C6-8007-0E5482653D44}" srcOrd="0" destOrd="0" presId="urn:microsoft.com/office/officeart/2005/8/layout/vList5"/>
    <dgm:cxn modelId="{88CD3AED-CE26-4D9D-A080-0903CE4999FC}" type="presOf" srcId="{577EB58D-B89F-4FC1-8F0C-78416C27C40B}" destId="{1AC500F6-5F99-4487-B8A8-C30533E127F4}" srcOrd="0" destOrd="0" presId="urn:microsoft.com/office/officeart/2005/8/layout/vList5"/>
    <dgm:cxn modelId="{CF15C50E-20E0-49C6-A9B1-8434788B0982}" type="presOf" srcId="{CBDCFA2D-F030-4481-ABE5-2CB45FB2638A}" destId="{1E93D8BF-450B-4CB6-9474-3D1581E10536}" srcOrd="0" destOrd="2" presId="urn:microsoft.com/office/officeart/2005/8/layout/vList5"/>
    <dgm:cxn modelId="{F2F912E7-1530-4B23-AB6D-4DA11AB0994A}" srcId="{DA8564AC-77C7-4A3D-AF7F-7C5FA1EAF7CA}" destId="{B9727E33-553F-4ABE-9FD9-6DB4B4A0E812}" srcOrd="1" destOrd="0" parTransId="{DBC66B09-07F4-4FA5-B6F5-BABBC9C4132E}" sibTransId="{B185882F-6349-421A-A9BF-64FD5B3B1347}"/>
    <dgm:cxn modelId="{D9FD441E-F7B4-4A04-A6BD-6A962FE423E8}" srcId="{DA8564AC-77C7-4A3D-AF7F-7C5FA1EAF7CA}" destId="{36DE6327-96C7-43EB-BDA4-000434B12D2F}" srcOrd="0" destOrd="0" parTransId="{D49B212D-9AAA-4449-8661-2A1C2ECD073B}" sibTransId="{D1C95276-5E70-44FE-927B-E696746799C0}"/>
    <dgm:cxn modelId="{7C8EA812-CD71-4E6B-A3AB-C06DA9E85700}" type="presOf" srcId="{749A4662-7EFC-4B4F-ADE8-6CEE61F43F27}" destId="{1E93D8BF-450B-4CB6-9474-3D1581E10536}" srcOrd="0" destOrd="4" presId="urn:microsoft.com/office/officeart/2005/8/layout/vList5"/>
    <dgm:cxn modelId="{2E292869-A212-4BB5-B6B1-7460554D5725}" type="presOf" srcId="{DA8564AC-77C7-4A3D-AF7F-7C5FA1EAF7CA}" destId="{D10F9100-1A0E-47BF-8C89-695C3D1657CD}" srcOrd="0" destOrd="0" presId="urn:microsoft.com/office/officeart/2005/8/layout/vList5"/>
    <dgm:cxn modelId="{DA1C23C1-C8AB-41A9-94E1-87023B555E9A}" type="presOf" srcId="{B9727E33-553F-4ABE-9FD9-6DB4B4A0E812}" destId="{408D72B8-0C77-460A-8595-387D50ECC22E}" srcOrd="0" destOrd="0" presId="urn:microsoft.com/office/officeart/2005/8/layout/vList5"/>
    <dgm:cxn modelId="{8BF44058-74D9-4045-81A7-D86CCFEBA4EA}" type="presOf" srcId="{76A3FC73-8744-40FE-8AB7-35F4D977FA77}" destId="{1E93D8BF-450B-4CB6-9474-3D1581E10536}" srcOrd="0" destOrd="0" presId="urn:microsoft.com/office/officeart/2005/8/layout/vList5"/>
    <dgm:cxn modelId="{90A229EF-0473-46C0-B370-8C66931E5442}" srcId="{36DE6327-96C7-43EB-BDA4-000434B12D2F}" destId="{74857483-DE84-47D2-BACE-C172B831054A}" srcOrd="0" destOrd="0" parTransId="{4A51251D-6E1E-455E-BA9B-73F880CEBA26}" sibTransId="{0FBE1CC8-753C-46ED-8EE6-E61501B05FD6}"/>
    <dgm:cxn modelId="{1C130CD6-D05B-4F88-AE7A-99520BEB3465}" srcId="{B9727E33-553F-4ABE-9FD9-6DB4B4A0E812}" destId="{054F7C03-A6A6-478F-BBE8-0D706E66ACF0}" srcOrd="3" destOrd="0" parTransId="{6353E4C1-9028-47A2-A9E6-E232D5795529}" sibTransId="{E0D84278-5405-40CB-9D31-85C98C3E6FF5}"/>
    <dgm:cxn modelId="{4CDB2468-F452-4AB7-BB04-DC6A5D86EA8B}" srcId="{B9727E33-553F-4ABE-9FD9-6DB4B4A0E812}" destId="{76A3FC73-8744-40FE-8AB7-35F4D977FA77}" srcOrd="0" destOrd="0" parTransId="{1669907B-924C-4AAB-98E6-FD2995561BE6}" sibTransId="{BBF5953F-FDC7-439B-91E8-7F77EAE00FAC}"/>
    <dgm:cxn modelId="{41253795-6B89-4E6D-A106-04C248228E2B}" type="presParOf" srcId="{D10F9100-1A0E-47BF-8C89-695C3D1657CD}" destId="{99288A48-B9C9-467E-BF3A-621DCE8C25F0}" srcOrd="0" destOrd="0" presId="urn:microsoft.com/office/officeart/2005/8/layout/vList5"/>
    <dgm:cxn modelId="{1D622E1F-F87C-46E8-A929-F587EF9CB42E}" type="presParOf" srcId="{99288A48-B9C9-467E-BF3A-621DCE8C25F0}" destId="{8E040FA5-7B02-488E-AF6C-1DEC74BAA5E4}" srcOrd="0" destOrd="0" presId="urn:microsoft.com/office/officeart/2005/8/layout/vList5"/>
    <dgm:cxn modelId="{C01B7741-648C-44CF-8441-B3F97E56A876}" type="presParOf" srcId="{99288A48-B9C9-467E-BF3A-621DCE8C25F0}" destId="{272691F7-EE61-49D2-BE0C-B9B7A60BE141}" srcOrd="1" destOrd="0" presId="urn:microsoft.com/office/officeart/2005/8/layout/vList5"/>
    <dgm:cxn modelId="{8A34A4A0-D237-4B44-9B65-4BAFFFEE91B4}" type="presParOf" srcId="{D10F9100-1A0E-47BF-8C89-695C3D1657CD}" destId="{90467DD7-7D6F-46F4-9F2C-9039FFC7F0EC}" srcOrd="1" destOrd="0" presId="urn:microsoft.com/office/officeart/2005/8/layout/vList5"/>
    <dgm:cxn modelId="{43EAE2E3-1AE2-4B62-8099-4E3767B57C10}" type="presParOf" srcId="{D10F9100-1A0E-47BF-8C89-695C3D1657CD}" destId="{271F1EF0-6A69-4DE4-BC28-06267BD5D409}" srcOrd="2" destOrd="0" presId="urn:microsoft.com/office/officeart/2005/8/layout/vList5"/>
    <dgm:cxn modelId="{49499AC1-712F-43A4-B949-EB6A8BF7D28C}" type="presParOf" srcId="{271F1EF0-6A69-4DE4-BC28-06267BD5D409}" destId="{408D72B8-0C77-460A-8595-387D50ECC22E}" srcOrd="0" destOrd="0" presId="urn:microsoft.com/office/officeart/2005/8/layout/vList5"/>
    <dgm:cxn modelId="{A30420C0-84D7-4092-8881-71D80731DFB4}" type="presParOf" srcId="{271F1EF0-6A69-4DE4-BC28-06267BD5D409}" destId="{1E93D8BF-450B-4CB6-9474-3D1581E10536}" srcOrd="1" destOrd="0" presId="urn:microsoft.com/office/officeart/2005/8/layout/vList5"/>
    <dgm:cxn modelId="{FFCAC701-C692-4563-A62B-96C193CCA6DD}" type="presParOf" srcId="{D10F9100-1A0E-47BF-8C89-695C3D1657CD}" destId="{37B3DCC3-D1A6-4467-98D0-2D6F5589442F}" srcOrd="3" destOrd="0" presId="urn:microsoft.com/office/officeart/2005/8/layout/vList5"/>
    <dgm:cxn modelId="{A50D604B-1C7F-42D6-9EE0-930CFC271762}" type="presParOf" srcId="{D10F9100-1A0E-47BF-8C89-695C3D1657CD}" destId="{33162265-93BE-4838-B43A-4EC9837921D5}" srcOrd="4" destOrd="0" presId="urn:microsoft.com/office/officeart/2005/8/layout/vList5"/>
    <dgm:cxn modelId="{B9399C0B-B17C-4606-B735-53954DC23F50}" type="presParOf" srcId="{33162265-93BE-4838-B43A-4EC9837921D5}" destId="{1AC500F6-5F99-4487-B8A8-C30533E127F4}" srcOrd="0" destOrd="0" presId="urn:microsoft.com/office/officeart/2005/8/layout/vList5"/>
    <dgm:cxn modelId="{812D3829-5EF0-4299-AAB3-FA1F93BD8C23}" type="presParOf" srcId="{33162265-93BE-4838-B43A-4EC9837921D5}" destId="{137FEB6D-43FC-43C6-8007-0E5482653D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F700F65-C89F-4072-ACED-1D052E638A2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FBA75E-E461-4381-B571-B5C7F46D58C4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РАЗВОЈ БИНОКУЛАРНОГ ВИДА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EB1C542-6219-4F6E-8C98-F76FE41FA45E}" type="parTrans" cxnId="{D3AC3A05-0BC0-484F-BFCA-E53C39D1C7D9}">
      <dgm:prSet/>
      <dgm:spPr/>
      <dgm:t>
        <a:bodyPr/>
        <a:lstStyle/>
        <a:p>
          <a:endParaRPr lang="en-US"/>
        </a:p>
      </dgm:t>
    </dgm:pt>
    <dgm:pt modelId="{ABE717D5-3997-46B1-B3F3-85DD13B662AE}" type="sibTrans" cxnId="{D3AC3A05-0BC0-484F-BFCA-E53C39D1C7D9}">
      <dgm:prSet/>
      <dgm:spPr/>
      <dgm:t>
        <a:bodyPr/>
        <a:lstStyle/>
        <a:p>
          <a:endParaRPr lang="en-US"/>
        </a:p>
      </dgm:t>
    </dgm:pt>
    <dgm:pt modelId="{45182859-1EB3-4E1B-AF4F-DFDBB2BB408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У неонаталном периоду па све до 5-те године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EB2ED6E-9BC7-4A00-A7AB-BAC4EFBE1997}" type="parTrans" cxnId="{973C09B2-0492-4C0D-A5F7-210CF16F743E}">
      <dgm:prSet/>
      <dgm:spPr/>
      <dgm:t>
        <a:bodyPr/>
        <a:lstStyle/>
        <a:p>
          <a:endParaRPr lang="en-US"/>
        </a:p>
      </dgm:t>
    </dgm:pt>
    <dgm:pt modelId="{A7169815-6308-458E-945C-8D08EAFD508C}" type="sibTrans" cxnId="{973C09B2-0492-4C0D-A5F7-210CF16F743E}">
      <dgm:prSet/>
      <dgm:spPr/>
      <dgm:t>
        <a:bodyPr/>
        <a:lstStyle/>
        <a:p>
          <a:endParaRPr lang="en-US"/>
        </a:p>
      </dgm:t>
    </dgm:pt>
    <dgm:pt modelId="{82DBB732-6513-4149-A6BB-E432CE95C6B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Неуромускуларни систем одојчета је незрео па је положај очних јабучица у прва 4 месеца живота променљив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EDC04A6-5833-4825-8F97-66BF5AB17462}" type="parTrans" cxnId="{C22F16F8-5929-48A8-A4F0-370502CC8A68}">
      <dgm:prSet/>
      <dgm:spPr/>
      <dgm:t>
        <a:bodyPr/>
        <a:lstStyle/>
        <a:p>
          <a:endParaRPr lang="en-US"/>
        </a:p>
      </dgm:t>
    </dgm:pt>
    <dgm:pt modelId="{4ECD2D6D-86DD-4830-88C5-4633543BFC5D}" type="sibTrans" cxnId="{C22F16F8-5929-48A8-A4F0-370502CC8A68}">
      <dgm:prSet/>
      <dgm:spPr/>
      <dgm:t>
        <a:bodyPr/>
        <a:lstStyle/>
        <a:p>
          <a:endParaRPr lang="en-US"/>
        </a:p>
      </dgm:t>
    </dgm:pt>
    <dgm:pt modelId="{7719D61D-7E69-48ED-8DF5-3660644E6829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О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RTOPHORIA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:                                            сазревање окуломоторног система и развој видне оштрине </a:t>
          </a:r>
          <a:r>
            <a:rPr lang="sr-Cyrl-CS" sz="1600" smtClean="0">
              <a:latin typeface="Times New Roman"/>
              <a:cs typeface="Times New Roman"/>
            </a:rPr>
            <a:t>→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 ортофорија са 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4 месеца</a:t>
          </a:r>
          <a:endParaRPr lang="en-US" sz="1600" b="1" i="1">
            <a:latin typeface="Times New Roman" pitchFamily="18" charset="0"/>
            <a:cs typeface="Times New Roman" pitchFamily="18" charset="0"/>
          </a:endParaRPr>
        </a:p>
      </dgm:t>
    </dgm:pt>
    <dgm:pt modelId="{967111E3-3054-4906-850C-89BA8A48D175}" type="parTrans" cxnId="{11B4F377-68F4-47A9-A758-74701AABE645}">
      <dgm:prSet/>
      <dgm:spPr/>
      <dgm:t>
        <a:bodyPr/>
        <a:lstStyle/>
        <a:p>
          <a:endParaRPr lang="en-US"/>
        </a:p>
      </dgm:t>
    </dgm:pt>
    <dgm:pt modelId="{A6B334A4-D949-4169-89AB-AFBD6178CAF5}" type="sibTrans" cxnId="{11B4F377-68F4-47A9-A758-74701AABE645}">
      <dgm:prSet/>
      <dgm:spPr/>
      <dgm:t>
        <a:bodyPr/>
        <a:lstStyle/>
        <a:p>
          <a:endParaRPr lang="en-US"/>
        </a:p>
      </dgm:t>
    </dgm:pt>
    <dgm:pt modelId="{AE828715-4FB4-4F1C-B8A6-94F09B0A1B3C}">
      <dgm:prSet phldrT="[Text]" custT="1"/>
      <dgm:spPr/>
      <dgm:t>
        <a:bodyPr/>
        <a:lstStyle/>
        <a:p>
          <a:pPr algn="just"/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Потребно је да постоји окуломоторна равнотежа као и да ликови формирани на оба ока буду приближно једнаке величине и јасноће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B6DDDC9-81BE-416E-831C-7EEDFC98ABFD}" type="parTrans" cxnId="{259A8690-393E-4A65-8C87-BD2577D2257C}">
      <dgm:prSet/>
      <dgm:spPr/>
      <dgm:t>
        <a:bodyPr/>
        <a:lstStyle/>
        <a:p>
          <a:endParaRPr lang="en-US"/>
        </a:p>
      </dgm:t>
    </dgm:pt>
    <dgm:pt modelId="{8634BD43-3866-461E-92C0-0B168FF75102}" type="sibTrans" cxnId="{259A8690-393E-4A65-8C87-BD2577D2257C}">
      <dgm:prSet/>
      <dgm:spPr/>
      <dgm:t>
        <a:bodyPr/>
        <a:lstStyle/>
        <a:p>
          <a:endParaRPr lang="en-US"/>
        </a:p>
      </dgm:t>
    </dgm:pt>
    <dgm:pt modelId="{A64853E3-392D-4684-871E-DEE1EA3A99D4}">
      <dgm:prSet phldrT="[Text]" custT="1"/>
      <dgm:spPr/>
      <dgm:t>
        <a:bodyPr/>
        <a:lstStyle/>
        <a:p>
          <a:pPr algn="l"/>
          <a:r>
            <a:rPr lang="sr-Cyrl-CS" sz="1600" b="0" i="0" smtClean="0">
              <a:latin typeface="Times New Roman" pitchFamily="18" charset="0"/>
              <a:cs typeface="Times New Roman" pitchFamily="18" charset="0"/>
            </a:rPr>
            <a:t>Складан развој рефлекса фиксације, фузије, конвергенције и акомодације</a:t>
          </a:r>
          <a:endParaRPr lang="en-US" sz="1600" b="0" i="0">
            <a:latin typeface="Times New Roman" pitchFamily="18" charset="0"/>
            <a:cs typeface="Times New Roman" pitchFamily="18" charset="0"/>
          </a:endParaRPr>
        </a:p>
      </dgm:t>
    </dgm:pt>
    <dgm:pt modelId="{EBC0C2A5-51A0-47CF-9566-5EDB40F5AA57}" type="parTrans" cxnId="{BBD62FDF-96AF-4AFD-936C-77362D0E288E}">
      <dgm:prSet/>
      <dgm:spPr/>
      <dgm:t>
        <a:bodyPr/>
        <a:lstStyle/>
        <a:p>
          <a:endParaRPr lang="en-US"/>
        </a:p>
      </dgm:t>
    </dgm:pt>
    <dgm:pt modelId="{4AB013CB-FEDA-48BB-ACCD-8DE0CA871D52}" type="sibTrans" cxnId="{BBD62FDF-96AF-4AFD-936C-77362D0E288E}">
      <dgm:prSet/>
      <dgm:spPr/>
      <dgm:t>
        <a:bodyPr/>
        <a:lstStyle/>
        <a:p>
          <a:endParaRPr lang="en-US"/>
        </a:p>
      </dgm:t>
    </dgm:pt>
    <dgm:pt modelId="{00B9914A-D8A9-4175-8DE8-7282444DFFDD}" type="pres">
      <dgm:prSet presAssocID="{2F700F65-C89F-4072-ACED-1D052E638A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D99714-52A7-4747-AE5A-EE4FA8E83A03}" type="pres">
      <dgm:prSet presAssocID="{C0FBA75E-E461-4381-B571-B5C7F46D58C4}" presName="parentText" presStyleLbl="node1" presStyleIdx="0" presStyleCnt="3" custScaleY="6615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6984F3-5C17-47FF-B2A9-AD766B46DB01}" type="pres">
      <dgm:prSet presAssocID="{C0FBA75E-E461-4381-B571-B5C7F46D58C4}" presName="childText" presStyleLbl="revTx" presStyleIdx="0" presStyleCnt="3" custScaleY="1623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4A398A-67A4-44A6-A443-A5DCCA03D785}" type="pres">
      <dgm:prSet presAssocID="{AE828715-4FB4-4F1C-B8A6-94F09B0A1B3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D145A2-BBD6-4911-BCD1-06EA732CC0FF}" type="pres">
      <dgm:prSet presAssocID="{AE828715-4FB4-4F1C-B8A6-94F09B0A1B3C}" presName="childText" presStyleLbl="revTx" presStyleIdx="1" presStyleCnt="3" custScaleY="1412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6AF959-B814-4399-8025-03F4F3BDA0C0}" type="pres">
      <dgm:prSet presAssocID="{7719D61D-7E69-48ED-8DF5-3660644E682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0A6B6C-1BFA-4278-BCCF-FE5E4AC3C18B}" type="pres">
      <dgm:prSet presAssocID="{7719D61D-7E69-48ED-8DF5-3660644E6829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2F16F8-5929-48A8-A4F0-370502CC8A68}" srcId="{AE828715-4FB4-4F1C-B8A6-94F09B0A1B3C}" destId="{82DBB732-6513-4149-A6BB-E432CE95C6BE}" srcOrd="0" destOrd="0" parTransId="{2EDC04A6-5833-4825-8F97-66BF5AB17462}" sibTransId="{4ECD2D6D-86DD-4830-88C5-4633543BFC5D}"/>
    <dgm:cxn modelId="{11B4F377-68F4-47A9-A758-74701AABE645}" srcId="{2F700F65-C89F-4072-ACED-1D052E638A26}" destId="{7719D61D-7E69-48ED-8DF5-3660644E6829}" srcOrd="2" destOrd="0" parTransId="{967111E3-3054-4906-850C-89BA8A48D175}" sibTransId="{A6B334A4-D949-4169-89AB-AFBD6178CAF5}"/>
    <dgm:cxn modelId="{BBD62FDF-96AF-4AFD-936C-77362D0E288E}" srcId="{7719D61D-7E69-48ED-8DF5-3660644E6829}" destId="{A64853E3-392D-4684-871E-DEE1EA3A99D4}" srcOrd="0" destOrd="0" parTransId="{EBC0C2A5-51A0-47CF-9566-5EDB40F5AA57}" sibTransId="{4AB013CB-FEDA-48BB-ACCD-8DE0CA871D52}"/>
    <dgm:cxn modelId="{FE976786-6123-4753-89B6-8A0E8BD6071A}" type="presOf" srcId="{82DBB732-6513-4149-A6BB-E432CE95C6BE}" destId="{F7D145A2-BBD6-4911-BCD1-06EA732CC0FF}" srcOrd="0" destOrd="0" presId="urn:microsoft.com/office/officeart/2005/8/layout/vList2"/>
    <dgm:cxn modelId="{D3AC3A05-0BC0-484F-BFCA-E53C39D1C7D9}" srcId="{2F700F65-C89F-4072-ACED-1D052E638A26}" destId="{C0FBA75E-E461-4381-B571-B5C7F46D58C4}" srcOrd="0" destOrd="0" parTransId="{BEB1C542-6219-4F6E-8C98-F76FE41FA45E}" sibTransId="{ABE717D5-3997-46B1-B3F3-85DD13B662AE}"/>
    <dgm:cxn modelId="{7CC38665-84CA-47CC-9098-A076DE4FD108}" type="presOf" srcId="{A64853E3-392D-4684-871E-DEE1EA3A99D4}" destId="{0B0A6B6C-1BFA-4278-BCCF-FE5E4AC3C18B}" srcOrd="0" destOrd="0" presId="urn:microsoft.com/office/officeart/2005/8/layout/vList2"/>
    <dgm:cxn modelId="{973C09B2-0492-4C0D-A5F7-210CF16F743E}" srcId="{C0FBA75E-E461-4381-B571-B5C7F46D58C4}" destId="{45182859-1EB3-4E1B-AF4F-DFDBB2BB4083}" srcOrd="0" destOrd="0" parTransId="{9EB2ED6E-9BC7-4A00-A7AB-BAC4EFBE1997}" sibTransId="{A7169815-6308-458E-945C-8D08EAFD508C}"/>
    <dgm:cxn modelId="{391D4B48-765F-4D20-9296-0DFA3D9585C8}" type="presOf" srcId="{AE828715-4FB4-4F1C-B8A6-94F09B0A1B3C}" destId="{D14A398A-67A4-44A6-A443-A5DCCA03D785}" srcOrd="0" destOrd="0" presId="urn:microsoft.com/office/officeart/2005/8/layout/vList2"/>
    <dgm:cxn modelId="{631FE2C5-E396-4B6A-9DD5-C82BEBE5F60C}" type="presOf" srcId="{7719D61D-7E69-48ED-8DF5-3660644E6829}" destId="{956AF959-B814-4399-8025-03F4F3BDA0C0}" srcOrd="0" destOrd="0" presId="urn:microsoft.com/office/officeart/2005/8/layout/vList2"/>
    <dgm:cxn modelId="{259A8690-393E-4A65-8C87-BD2577D2257C}" srcId="{2F700F65-C89F-4072-ACED-1D052E638A26}" destId="{AE828715-4FB4-4F1C-B8A6-94F09B0A1B3C}" srcOrd="1" destOrd="0" parTransId="{6B6DDDC9-81BE-416E-831C-7EEDFC98ABFD}" sibTransId="{8634BD43-3866-461E-92C0-0B168FF75102}"/>
    <dgm:cxn modelId="{692AAF95-5914-40AD-BEFD-9498B327C023}" type="presOf" srcId="{2F700F65-C89F-4072-ACED-1D052E638A26}" destId="{00B9914A-D8A9-4175-8DE8-7282444DFFDD}" srcOrd="0" destOrd="0" presId="urn:microsoft.com/office/officeart/2005/8/layout/vList2"/>
    <dgm:cxn modelId="{41B35029-61D1-422B-AE04-AECB717103FF}" type="presOf" srcId="{45182859-1EB3-4E1B-AF4F-DFDBB2BB4083}" destId="{876984F3-5C17-47FF-B2A9-AD766B46DB01}" srcOrd="0" destOrd="0" presId="urn:microsoft.com/office/officeart/2005/8/layout/vList2"/>
    <dgm:cxn modelId="{21F37827-5641-46CF-8D76-6161F102D47B}" type="presOf" srcId="{C0FBA75E-E461-4381-B571-B5C7F46D58C4}" destId="{B6D99714-52A7-4747-AE5A-EE4FA8E83A03}" srcOrd="0" destOrd="0" presId="urn:microsoft.com/office/officeart/2005/8/layout/vList2"/>
    <dgm:cxn modelId="{939575AE-188F-446D-AFAB-A3C904A300D7}" type="presParOf" srcId="{00B9914A-D8A9-4175-8DE8-7282444DFFDD}" destId="{B6D99714-52A7-4747-AE5A-EE4FA8E83A03}" srcOrd="0" destOrd="0" presId="urn:microsoft.com/office/officeart/2005/8/layout/vList2"/>
    <dgm:cxn modelId="{31EF1C33-E35F-4AEA-BC2D-FAFA1DA04424}" type="presParOf" srcId="{00B9914A-D8A9-4175-8DE8-7282444DFFDD}" destId="{876984F3-5C17-47FF-B2A9-AD766B46DB01}" srcOrd="1" destOrd="0" presId="urn:microsoft.com/office/officeart/2005/8/layout/vList2"/>
    <dgm:cxn modelId="{3C7469BE-F94D-48F0-90ED-05A612C69468}" type="presParOf" srcId="{00B9914A-D8A9-4175-8DE8-7282444DFFDD}" destId="{D14A398A-67A4-44A6-A443-A5DCCA03D785}" srcOrd="2" destOrd="0" presId="urn:microsoft.com/office/officeart/2005/8/layout/vList2"/>
    <dgm:cxn modelId="{0F9E31E0-A0BB-4C9F-9007-580624B6A6DC}" type="presParOf" srcId="{00B9914A-D8A9-4175-8DE8-7282444DFFDD}" destId="{F7D145A2-BBD6-4911-BCD1-06EA732CC0FF}" srcOrd="3" destOrd="0" presId="urn:microsoft.com/office/officeart/2005/8/layout/vList2"/>
    <dgm:cxn modelId="{51553698-3066-4860-90E2-D6A3CE189C3E}" type="presParOf" srcId="{00B9914A-D8A9-4175-8DE8-7282444DFFDD}" destId="{956AF959-B814-4399-8025-03F4F3BDA0C0}" srcOrd="4" destOrd="0" presId="urn:microsoft.com/office/officeart/2005/8/layout/vList2"/>
    <dgm:cxn modelId="{A38F4FF4-3769-4C79-B081-E6989D7059F1}" type="presParOf" srcId="{00B9914A-D8A9-4175-8DE8-7282444DFFDD}" destId="{0B0A6B6C-1BFA-4278-BCCF-FE5E4AC3C18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CA88B03-D1AC-4C03-8BD6-DB23C847889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6B0639-F124-4936-9408-B799256A2EA9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Предности бинокуларног вида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FD894902-C03D-4B33-99B6-2B68C2B2D4D0}" type="parTrans" cxnId="{D6494FB6-3107-448C-9B12-732D8A09B257}">
      <dgm:prSet/>
      <dgm:spPr/>
      <dgm:t>
        <a:bodyPr/>
        <a:lstStyle/>
        <a:p>
          <a:endParaRPr lang="en-US"/>
        </a:p>
      </dgm:t>
    </dgm:pt>
    <dgm:pt modelId="{B8A5E138-F5FF-4257-A96F-5BE97BD5A51C}" type="sibTrans" cxnId="{D6494FB6-3107-448C-9B12-732D8A09B257}">
      <dgm:prSet/>
      <dgm:spPr/>
      <dgm:t>
        <a:bodyPr/>
        <a:lstStyle/>
        <a:p>
          <a:endParaRPr lang="en-US"/>
        </a:p>
      </dgm:t>
    </dgm:pt>
    <dgm:pt modelId="{0314B45B-A89F-4152-9C50-9B3A1CAE9FC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Бинокуларна видна оштрина је увек нешто већа од монокуларне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97B7394-E3C7-4D0F-8964-7EA8BCEBBAE5}" type="parTrans" cxnId="{91CBE65E-97D3-44F2-8780-48E8DAD0413E}">
      <dgm:prSet/>
      <dgm:spPr/>
      <dgm:t>
        <a:bodyPr/>
        <a:lstStyle/>
        <a:p>
          <a:endParaRPr lang="en-US"/>
        </a:p>
      </dgm:t>
    </dgm:pt>
    <dgm:pt modelId="{976DCF7E-54E2-4653-8B8C-A6827EBEEE1F}" type="sibTrans" cxnId="{91CBE65E-97D3-44F2-8780-48E8DAD0413E}">
      <dgm:prSet/>
      <dgm:spPr/>
      <dgm:t>
        <a:bodyPr/>
        <a:lstStyle/>
        <a:p>
          <a:endParaRPr lang="en-US"/>
        </a:p>
      </dgm:t>
    </dgm:pt>
    <dgm:pt modelId="{3B1A962E-E043-4EA2-8385-3A14E5E78ABA}">
      <dgm:prSet phldrT="[Text]"/>
      <dgm:spPr/>
      <dgm:t>
        <a:bodyPr/>
        <a:lstStyle/>
        <a:p>
          <a:endParaRPr lang="en-US" sz="5100"/>
        </a:p>
      </dgm:t>
    </dgm:pt>
    <dgm:pt modelId="{03004FEF-CAF0-472F-8BA1-6B8EF8DC3663}" type="parTrans" cxnId="{0D57618A-D05F-4AD9-BDB5-BEA3957D32A8}">
      <dgm:prSet/>
      <dgm:spPr/>
      <dgm:t>
        <a:bodyPr/>
        <a:lstStyle/>
        <a:p>
          <a:endParaRPr lang="en-US"/>
        </a:p>
      </dgm:t>
    </dgm:pt>
    <dgm:pt modelId="{2CD4620D-D0A9-499A-85B4-420975E070CC}" type="sibTrans" cxnId="{0D57618A-D05F-4AD9-BDB5-BEA3957D32A8}">
      <dgm:prSet/>
      <dgm:spPr/>
      <dgm:t>
        <a:bodyPr/>
        <a:lstStyle/>
        <a:p>
          <a:endParaRPr lang="en-US"/>
        </a:p>
      </dgm:t>
    </dgm:pt>
    <dgm:pt modelId="{88041BE0-F145-4B48-9CB5-F9858C085532}">
      <dgm:prSet phldrT="[Text]"/>
      <dgm:spPr/>
      <dgm:t>
        <a:bodyPr/>
        <a:lstStyle/>
        <a:p>
          <a:endParaRPr lang="en-US" sz="5100"/>
        </a:p>
      </dgm:t>
    </dgm:pt>
    <dgm:pt modelId="{5A21C982-1C19-4B78-B328-5253F5420E7C}" type="parTrans" cxnId="{1BD513FD-1E66-4423-B68E-3289BCB26F83}">
      <dgm:prSet/>
      <dgm:spPr/>
      <dgm:t>
        <a:bodyPr/>
        <a:lstStyle/>
        <a:p>
          <a:endParaRPr lang="en-US"/>
        </a:p>
      </dgm:t>
    </dgm:pt>
    <dgm:pt modelId="{7570A4D6-62F5-4F48-B3B6-61AED73BEA03}" type="sibTrans" cxnId="{1BD513FD-1E66-4423-B68E-3289BCB26F83}">
      <dgm:prSet/>
      <dgm:spPr/>
      <dgm:t>
        <a:bodyPr/>
        <a:lstStyle/>
        <a:p>
          <a:endParaRPr lang="en-US"/>
        </a:p>
      </dgm:t>
    </dgm:pt>
    <dgm:pt modelId="{309154CA-4382-43C6-821C-04AD9CF00D4F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Астенопске сметње су мање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99DAE05-00E7-40E0-9F1F-25F1761086EC}" type="parTrans" cxnId="{7FE0FA5E-FBAA-47C8-9F1B-FA65B662EB41}">
      <dgm:prSet/>
      <dgm:spPr/>
      <dgm:t>
        <a:bodyPr/>
        <a:lstStyle/>
        <a:p>
          <a:endParaRPr lang="en-US"/>
        </a:p>
      </dgm:t>
    </dgm:pt>
    <dgm:pt modelId="{0B672C25-9297-4634-8DE0-9596F0ADA42C}" type="sibTrans" cxnId="{7FE0FA5E-FBAA-47C8-9F1B-FA65B662EB41}">
      <dgm:prSet/>
      <dgm:spPr/>
      <dgm:t>
        <a:bodyPr/>
        <a:lstStyle/>
        <a:p>
          <a:endParaRPr lang="en-US"/>
        </a:p>
      </dgm:t>
    </dgm:pt>
    <dgm:pt modelId="{441E51C3-1FFA-4F6A-97B2-7F837C4EF40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Бинокуларно видно поље је шире од монокуларног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2329D42-1F63-43A6-9C1B-A21C60D6259B}" type="parTrans" cxnId="{9C0278E8-F580-4194-B7DB-A968B710B33A}">
      <dgm:prSet/>
      <dgm:spPr/>
      <dgm:t>
        <a:bodyPr/>
        <a:lstStyle/>
        <a:p>
          <a:endParaRPr lang="en-US"/>
        </a:p>
      </dgm:t>
    </dgm:pt>
    <dgm:pt modelId="{DC0AB2BF-B958-4FF6-A40E-CD3649D94246}" type="sibTrans" cxnId="{9C0278E8-F580-4194-B7DB-A968B710B33A}">
      <dgm:prSet/>
      <dgm:spPr/>
      <dgm:t>
        <a:bodyPr/>
        <a:lstStyle/>
        <a:p>
          <a:endParaRPr lang="en-US"/>
        </a:p>
      </dgm:t>
    </dgm:pt>
    <dgm:pt modelId="{5EB2519F-F1CF-4FA5-B5AE-76FCBA28195C}" type="pres">
      <dgm:prSet presAssocID="{3CA88B03-D1AC-4C03-8BD6-DB23C84788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331049-8E75-4F7F-84B0-D78729B0421B}" type="pres">
      <dgm:prSet presAssocID="{DC6B0639-F124-4936-9408-B799256A2EA9}" presName="parentText" presStyleLbl="node1" presStyleIdx="0" presStyleCnt="1" custScaleY="20633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10164-2D9F-4366-B1E5-60E7F5C629F0}" type="pres">
      <dgm:prSet presAssocID="{DC6B0639-F124-4936-9408-B799256A2EA9}" presName="childText" presStyleLbl="revTx" presStyleIdx="0" presStyleCnt="1" custScaleY="81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57618A-D05F-4AD9-BDB5-BEA3957D32A8}" srcId="{DC6B0639-F124-4936-9408-B799256A2EA9}" destId="{3B1A962E-E043-4EA2-8385-3A14E5E78ABA}" srcOrd="4" destOrd="0" parTransId="{03004FEF-CAF0-472F-8BA1-6B8EF8DC3663}" sibTransId="{2CD4620D-D0A9-499A-85B4-420975E070CC}"/>
    <dgm:cxn modelId="{D6494FB6-3107-448C-9B12-732D8A09B257}" srcId="{3CA88B03-D1AC-4C03-8BD6-DB23C8478892}" destId="{DC6B0639-F124-4936-9408-B799256A2EA9}" srcOrd="0" destOrd="0" parTransId="{FD894902-C03D-4B33-99B6-2B68C2B2D4D0}" sibTransId="{B8A5E138-F5FF-4257-A96F-5BE97BD5A51C}"/>
    <dgm:cxn modelId="{2A52380D-1B80-4749-AB58-7F84E75A92ED}" type="presOf" srcId="{0314B45B-A89F-4152-9C50-9B3A1CAE9FC3}" destId="{58E10164-2D9F-4366-B1E5-60E7F5C629F0}" srcOrd="0" destOrd="0" presId="urn:microsoft.com/office/officeart/2005/8/layout/vList2"/>
    <dgm:cxn modelId="{D87DA7BE-AAE0-4695-AA7A-13D7E69BD6E4}" type="presOf" srcId="{309154CA-4382-43C6-821C-04AD9CF00D4F}" destId="{58E10164-2D9F-4366-B1E5-60E7F5C629F0}" srcOrd="0" destOrd="1" presId="urn:microsoft.com/office/officeart/2005/8/layout/vList2"/>
    <dgm:cxn modelId="{C77927FD-B30A-4BD6-BCD0-FE89475EB89C}" type="presOf" srcId="{3B1A962E-E043-4EA2-8385-3A14E5E78ABA}" destId="{58E10164-2D9F-4366-B1E5-60E7F5C629F0}" srcOrd="0" destOrd="4" presId="urn:microsoft.com/office/officeart/2005/8/layout/vList2"/>
    <dgm:cxn modelId="{91CBE65E-97D3-44F2-8780-48E8DAD0413E}" srcId="{DC6B0639-F124-4936-9408-B799256A2EA9}" destId="{0314B45B-A89F-4152-9C50-9B3A1CAE9FC3}" srcOrd="0" destOrd="0" parTransId="{697B7394-E3C7-4D0F-8964-7EA8BCEBBAE5}" sibTransId="{976DCF7E-54E2-4653-8B8C-A6827EBEEE1F}"/>
    <dgm:cxn modelId="{CA8ED8B2-0BA9-4D95-B326-4AD947B6E4BA}" type="presOf" srcId="{DC6B0639-F124-4936-9408-B799256A2EA9}" destId="{CC331049-8E75-4F7F-84B0-D78729B0421B}" srcOrd="0" destOrd="0" presId="urn:microsoft.com/office/officeart/2005/8/layout/vList2"/>
    <dgm:cxn modelId="{9C0278E8-F580-4194-B7DB-A968B710B33A}" srcId="{DC6B0639-F124-4936-9408-B799256A2EA9}" destId="{441E51C3-1FFA-4F6A-97B2-7F837C4EF40E}" srcOrd="2" destOrd="0" parTransId="{62329D42-1F63-43A6-9C1B-A21C60D6259B}" sibTransId="{DC0AB2BF-B958-4FF6-A40E-CD3649D94246}"/>
    <dgm:cxn modelId="{1BD513FD-1E66-4423-B68E-3289BCB26F83}" srcId="{DC6B0639-F124-4936-9408-B799256A2EA9}" destId="{88041BE0-F145-4B48-9CB5-F9858C085532}" srcOrd="3" destOrd="0" parTransId="{5A21C982-1C19-4B78-B328-5253F5420E7C}" sibTransId="{7570A4D6-62F5-4F48-B3B6-61AED73BEA03}"/>
    <dgm:cxn modelId="{7BD6522D-1420-422F-BB01-485630879F38}" type="presOf" srcId="{88041BE0-F145-4B48-9CB5-F9858C085532}" destId="{58E10164-2D9F-4366-B1E5-60E7F5C629F0}" srcOrd="0" destOrd="3" presId="urn:microsoft.com/office/officeart/2005/8/layout/vList2"/>
    <dgm:cxn modelId="{25F61EF2-C02E-4210-B0C0-2897BDF2B5B7}" type="presOf" srcId="{441E51C3-1FFA-4F6A-97B2-7F837C4EF40E}" destId="{58E10164-2D9F-4366-B1E5-60E7F5C629F0}" srcOrd="0" destOrd="2" presId="urn:microsoft.com/office/officeart/2005/8/layout/vList2"/>
    <dgm:cxn modelId="{7FE0FA5E-FBAA-47C8-9F1B-FA65B662EB41}" srcId="{DC6B0639-F124-4936-9408-B799256A2EA9}" destId="{309154CA-4382-43C6-821C-04AD9CF00D4F}" srcOrd="1" destOrd="0" parTransId="{799DAE05-00E7-40E0-9F1F-25F1761086EC}" sibTransId="{0B672C25-9297-4634-8DE0-9596F0ADA42C}"/>
    <dgm:cxn modelId="{F07BA0C9-67BD-4EE2-8AFB-D3516B808F81}" type="presOf" srcId="{3CA88B03-D1AC-4C03-8BD6-DB23C8478892}" destId="{5EB2519F-F1CF-4FA5-B5AE-76FCBA28195C}" srcOrd="0" destOrd="0" presId="urn:microsoft.com/office/officeart/2005/8/layout/vList2"/>
    <dgm:cxn modelId="{6D107222-BDC3-4081-8831-AEE2968E9AEF}" type="presParOf" srcId="{5EB2519F-F1CF-4FA5-B5AE-76FCBA28195C}" destId="{CC331049-8E75-4F7F-84B0-D78729B0421B}" srcOrd="0" destOrd="0" presId="urn:microsoft.com/office/officeart/2005/8/layout/vList2"/>
    <dgm:cxn modelId="{27EF3833-287E-4D5D-9710-3736E2A8465B}" type="presParOf" srcId="{5EB2519F-F1CF-4FA5-B5AE-76FCBA28195C}" destId="{58E10164-2D9F-4366-B1E5-60E7F5C629F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CB52746-3737-4178-9F90-2649AD4BEA3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0F1469-CDA1-47AE-9E7A-D1FBDBE2A35D}">
      <dgm:prSet phldrT="[Text]" custT="1"/>
      <dgm:spPr/>
      <dgm:t>
        <a:bodyPr/>
        <a:lstStyle/>
        <a:p>
          <a:pPr algn="ctr"/>
          <a:r>
            <a:rPr lang="sr-Cyrl-CS" sz="2400" smtClean="0">
              <a:latin typeface="Times New Roman" pitchFamily="18" charset="0"/>
              <a:cs typeface="Times New Roman" pitchFamily="18" charset="0"/>
            </a:rPr>
            <a:t>СЕНЗОРНЕ ПРОМЕНЕ КОД РАЗРОКОСТИ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4A26EB2E-3D0A-444B-B9C8-14DC4D2083B1}" type="parTrans" cxnId="{D625B17A-109C-4092-9431-92B4959C1D26}">
      <dgm:prSet/>
      <dgm:spPr/>
      <dgm:t>
        <a:bodyPr/>
        <a:lstStyle/>
        <a:p>
          <a:endParaRPr lang="en-US"/>
        </a:p>
      </dgm:t>
    </dgm:pt>
    <dgm:pt modelId="{1F0B8E04-D21C-4B01-942E-176B800E290C}" type="sibTrans" cxnId="{D625B17A-109C-4092-9431-92B4959C1D26}">
      <dgm:prSet/>
      <dgm:spPr/>
      <dgm:t>
        <a:bodyPr/>
        <a:lstStyle/>
        <a:p>
          <a:endParaRPr lang="en-US"/>
        </a:p>
      </dgm:t>
    </dgm:pt>
    <dgm:pt modelId="{4B1BCF68-A69A-41EF-9CC4-840CE78CAC92}">
      <dgm:prSet phldrT="[Text]" custT="1"/>
      <dgm:spPr/>
      <dgm:t>
        <a:bodyPr/>
        <a:lstStyle/>
        <a:p>
          <a:pPr algn="ctr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Ако страбизам настане до 7-8-ме године </a:t>
          </a:r>
          <a:r>
            <a:rPr lang="sr-Cyrl-CS" sz="2000" b="1" i="1" u="sng" dirty="0" smtClean="0">
              <a:latin typeface="Times New Roman" pitchFamily="18" charset="0"/>
              <a:cs typeface="Times New Roman" pitchFamily="18" charset="0"/>
            </a:rPr>
            <a:t>мозак 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развија различите механизме као одговор на и</a:t>
          </a:r>
          <a:r>
            <a:rPr lang="sr-Cyrl-RS" sz="1800" dirty="0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мењене услове бинокуларног вида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3E59B9D3-1F40-4EB7-8155-9B364CA660DD}" type="parTrans" cxnId="{876C98DF-B1CE-4C35-9B57-9299B03F4301}">
      <dgm:prSet/>
      <dgm:spPr/>
      <dgm:t>
        <a:bodyPr/>
        <a:lstStyle/>
        <a:p>
          <a:endParaRPr lang="en-US"/>
        </a:p>
      </dgm:t>
    </dgm:pt>
    <dgm:pt modelId="{D5BD9732-F800-4559-82E1-4C16B7F0496E}" type="sibTrans" cxnId="{876C98DF-B1CE-4C35-9B57-9299B03F4301}">
      <dgm:prSet/>
      <dgm:spPr/>
      <dgm:t>
        <a:bodyPr/>
        <a:lstStyle/>
        <a:p>
          <a:endParaRPr lang="en-US"/>
        </a:p>
      </dgm:t>
    </dgm:pt>
    <dgm:pt modelId="{85078A3A-DE5A-4731-9A98-8C6A95D5C495}" type="pres">
      <dgm:prSet presAssocID="{CCB52746-3737-4178-9F90-2649AD4BEA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EDDE40-A59F-4952-A1F8-D6C77CD296A7}" type="pres">
      <dgm:prSet presAssocID="{DC0F1469-CDA1-47AE-9E7A-D1FBDBE2A35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F8783-1B67-4CB5-91DE-34889B1159B7}" type="pres">
      <dgm:prSet presAssocID="{DC0F1469-CDA1-47AE-9E7A-D1FBDBE2A35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F5019E-F3C0-4C37-A43D-010F67BF7B40}" type="presOf" srcId="{4B1BCF68-A69A-41EF-9CC4-840CE78CAC92}" destId="{039F8783-1B67-4CB5-91DE-34889B1159B7}" srcOrd="0" destOrd="0" presId="urn:microsoft.com/office/officeart/2005/8/layout/vList2"/>
    <dgm:cxn modelId="{515D1CAB-7D8C-412D-BF85-67F0DF39118C}" type="presOf" srcId="{CCB52746-3737-4178-9F90-2649AD4BEA31}" destId="{85078A3A-DE5A-4731-9A98-8C6A95D5C495}" srcOrd="0" destOrd="0" presId="urn:microsoft.com/office/officeart/2005/8/layout/vList2"/>
    <dgm:cxn modelId="{D625B17A-109C-4092-9431-92B4959C1D26}" srcId="{CCB52746-3737-4178-9F90-2649AD4BEA31}" destId="{DC0F1469-CDA1-47AE-9E7A-D1FBDBE2A35D}" srcOrd="0" destOrd="0" parTransId="{4A26EB2E-3D0A-444B-B9C8-14DC4D2083B1}" sibTransId="{1F0B8E04-D21C-4B01-942E-176B800E290C}"/>
    <dgm:cxn modelId="{876C98DF-B1CE-4C35-9B57-9299B03F4301}" srcId="{DC0F1469-CDA1-47AE-9E7A-D1FBDBE2A35D}" destId="{4B1BCF68-A69A-41EF-9CC4-840CE78CAC92}" srcOrd="0" destOrd="0" parTransId="{3E59B9D3-1F40-4EB7-8155-9B364CA660DD}" sibTransId="{D5BD9732-F800-4559-82E1-4C16B7F0496E}"/>
    <dgm:cxn modelId="{5DCD0803-8220-44C1-BFAC-C3348835C1EC}" type="presOf" srcId="{DC0F1469-CDA1-47AE-9E7A-D1FBDBE2A35D}" destId="{C5EDDE40-A59F-4952-A1F8-D6C77CD296A7}" srcOrd="0" destOrd="0" presId="urn:microsoft.com/office/officeart/2005/8/layout/vList2"/>
    <dgm:cxn modelId="{2033CEA2-7063-4FAB-A78A-50B79BDE4897}" type="presParOf" srcId="{85078A3A-DE5A-4731-9A98-8C6A95D5C495}" destId="{C5EDDE40-A59F-4952-A1F8-D6C77CD296A7}" srcOrd="0" destOrd="0" presId="urn:microsoft.com/office/officeart/2005/8/layout/vList2"/>
    <dgm:cxn modelId="{A6CBEF1B-1816-4880-8406-AFB3438581AD}" type="presParOf" srcId="{85078A3A-DE5A-4731-9A98-8C6A95D5C495}" destId="{039F8783-1B67-4CB5-91DE-34889B1159B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54470120-2828-489D-9E66-B7A3D3ACCAA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1CC2C6-7D17-450F-A5A6-46E22A9A057A}">
      <dgm:prSet phldrT="[Text]" custT="1"/>
      <dgm:spPr/>
      <dgm:t>
        <a:bodyPr/>
        <a:lstStyle/>
        <a:p>
          <a:r>
            <a:rPr lang="sr-Cyrl-CS" sz="2400" smtClean="0">
              <a:latin typeface="Times New Roman" pitchFamily="18" charset="0"/>
              <a:cs typeface="Times New Roman" pitchFamily="18" charset="0"/>
            </a:rPr>
            <a:t>ДИПЛОПИЈЕ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6C2651AC-6C41-4054-92B6-DCE31966856B}" type="parTrans" cxnId="{197B16A0-2AF9-498B-91B7-D5D0C54E1C2E}">
      <dgm:prSet/>
      <dgm:spPr/>
      <dgm:t>
        <a:bodyPr/>
        <a:lstStyle/>
        <a:p>
          <a:endParaRPr lang="en-US"/>
        </a:p>
      </dgm:t>
    </dgm:pt>
    <dgm:pt modelId="{C6899214-23B2-4A96-BF54-C5246E3B7BCD}" type="sibTrans" cxnId="{197B16A0-2AF9-498B-91B7-D5D0C54E1C2E}">
      <dgm:prSet/>
      <dgm:spPr/>
      <dgm:t>
        <a:bodyPr/>
        <a:lstStyle/>
        <a:p>
          <a:endParaRPr lang="en-US"/>
        </a:p>
      </dgm:t>
    </dgm:pt>
    <dgm:pt modelId="{F6F888DA-C499-4603-A9AE-6849BEF2AE83}">
      <dgm:prSet phldrT="[Text]" custT="1"/>
      <dgm:spPr/>
      <dgm:t>
        <a:bodyPr/>
        <a:lstStyle/>
        <a:p>
          <a:r>
            <a:rPr lang="sr-Cyrl-CS" sz="2400" smtClean="0">
              <a:latin typeface="Times New Roman" pitchFamily="18" charset="0"/>
              <a:cs typeface="Times New Roman" pitchFamily="18" charset="0"/>
            </a:rPr>
            <a:t>СУПРЕСИЈА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B7EB4A55-A547-4699-B048-C345EC81623F}" type="parTrans" cxnId="{C60BD295-759F-4731-B451-EB55A4635A15}">
      <dgm:prSet/>
      <dgm:spPr/>
      <dgm:t>
        <a:bodyPr/>
        <a:lstStyle/>
        <a:p>
          <a:endParaRPr lang="en-US"/>
        </a:p>
      </dgm:t>
    </dgm:pt>
    <dgm:pt modelId="{3EA5458F-793F-495A-A510-3F509EADAE5D}" type="sibTrans" cxnId="{C60BD295-759F-4731-B451-EB55A4635A15}">
      <dgm:prSet/>
      <dgm:spPr/>
      <dgm:t>
        <a:bodyPr/>
        <a:lstStyle/>
        <a:p>
          <a:endParaRPr lang="en-US"/>
        </a:p>
      </dgm:t>
    </dgm:pt>
    <dgm:pt modelId="{C4F010B0-9489-4B4C-9217-B3A2829E4416}">
      <dgm:prSet phldrT="[Text]" custT="1"/>
      <dgm:spPr/>
      <dgm:t>
        <a:bodyPr/>
        <a:lstStyle/>
        <a:p>
          <a:r>
            <a:rPr lang="sr-Cyrl-CS" sz="2400" smtClean="0">
              <a:latin typeface="Times New Roman" pitchFamily="18" charset="0"/>
              <a:cs typeface="Times New Roman" pitchFamily="18" charset="0"/>
            </a:rPr>
            <a:t>АМБЛИОПИЈА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8043401C-7EFE-40F1-91C6-6E3E6FC90CFC}" type="parTrans" cxnId="{162AAB6E-1FE8-4346-BF2D-27CBB5DF420A}">
      <dgm:prSet/>
      <dgm:spPr/>
      <dgm:t>
        <a:bodyPr/>
        <a:lstStyle/>
        <a:p>
          <a:endParaRPr lang="en-US"/>
        </a:p>
      </dgm:t>
    </dgm:pt>
    <dgm:pt modelId="{651FFD86-CA29-466E-9200-A074C99D3879}" type="sibTrans" cxnId="{162AAB6E-1FE8-4346-BF2D-27CBB5DF420A}">
      <dgm:prSet/>
      <dgm:spPr/>
      <dgm:t>
        <a:bodyPr/>
        <a:lstStyle/>
        <a:p>
          <a:endParaRPr lang="en-US"/>
        </a:p>
      </dgm:t>
    </dgm:pt>
    <dgm:pt modelId="{4FD91121-C7DE-4BCD-A090-A96F0FAC3230}">
      <dgm:prSet phldrT="[Text]" custT="1"/>
      <dgm:spPr/>
      <dgm:t>
        <a:bodyPr/>
        <a:lstStyle/>
        <a:p>
          <a:r>
            <a:rPr lang="sr-Cyrl-CS" sz="2400" smtClean="0">
              <a:latin typeface="Times New Roman" pitchFamily="18" charset="0"/>
              <a:cs typeface="Times New Roman" pitchFamily="18" charset="0"/>
            </a:rPr>
            <a:t>АНОМАЛНА РЕТИНАЛНА КОРЕСПОНДЕНЦИЈА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DCFC82C4-1C5E-4EF0-B3F9-D1637B53F120}" type="parTrans" cxnId="{B8B66B34-D91D-4755-8A45-EA58CD28DC01}">
      <dgm:prSet/>
      <dgm:spPr/>
      <dgm:t>
        <a:bodyPr/>
        <a:lstStyle/>
        <a:p>
          <a:endParaRPr lang="en-US"/>
        </a:p>
      </dgm:t>
    </dgm:pt>
    <dgm:pt modelId="{D1B3B283-4FE7-4C0B-857A-F249A0D08668}" type="sibTrans" cxnId="{B8B66B34-D91D-4755-8A45-EA58CD28DC01}">
      <dgm:prSet/>
      <dgm:spPr/>
      <dgm:t>
        <a:bodyPr/>
        <a:lstStyle/>
        <a:p>
          <a:endParaRPr lang="en-US"/>
        </a:p>
      </dgm:t>
    </dgm:pt>
    <dgm:pt modelId="{E61EC379-EE01-455A-AC9D-84CFE6F541A3}">
      <dgm:prSet phldrT="[Text]" custT="1"/>
      <dgm:spPr/>
      <dgm:t>
        <a:bodyPr/>
        <a:lstStyle/>
        <a:p>
          <a:r>
            <a:rPr lang="sr-Cyrl-CS" sz="2400" smtClean="0">
              <a:latin typeface="Times New Roman" pitchFamily="18" charset="0"/>
              <a:cs typeface="Times New Roman" pitchFamily="18" charset="0"/>
            </a:rPr>
            <a:t>ЕКСЦЕНТИЧНА ФИКСАЦИЈА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DF046877-FC88-481F-866D-A8CA34AC2A9E}" type="parTrans" cxnId="{702931B2-575C-49E6-8EB5-C106D50C366C}">
      <dgm:prSet/>
      <dgm:spPr/>
      <dgm:t>
        <a:bodyPr/>
        <a:lstStyle/>
        <a:p>
          <a:endParaRPr lang="en-US"/>
        </a:p>
      </dgm:t>
    </dgm:pt>
    <dgm:pt modelId="{7367BF3D-7BB6-462C-A760-EE3412923A74}" type="sibTrans" cxnId="{702931B2-575C-49E6-8EB5-C106D50C366C}">
      <dgm:prSet/>
      <dgm:spPr/>
      <dgm:t>
        <a:bodyPr/>
        <a:lstStyle/>
        <a:p>
          <a:endParaRPr lang="en-US"/>
        </a:p>
      </dgm:t>
    </dgm:pt>
    <dgm:pt modelId="{38E0401C-C16F-4DCA-AFC0-2519CA89FB96}" type="pres">
      <dgm:prSet presAssocID="{54470120-2828-489D-9E66-B7A3D3ACCA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4E470A-0788-4289-8609-25812CB4B03F}" type="pres">
      <dgm:prSet presAssocID="{2A1CC2C6-7D17-450F-A5A6-46E22A9A057A}" presName="linNode" presStyleCnt="0"/>
      <dgm:spPr/>
    </dgm:pt>
    <dgm:pt modelId="{ADA92799-88FE-4FED-AF72-869F73313236}" type="pres">
      <dgm:prSet presAssocID="{2A1CC2C6-7D17-450F-A5A6-46E22A9A057A}" presName="parentText" presStyleLbl="node1" presStyleIdx="0" presStyleCnt="5" custScaleX="156585" custLinFactNeighborX="1132" custLinFactNeighborY="-2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93AB0-A3D0-45FB-A4E9-7176B6E46831}" type="pres">
      <dgm:prSet presAssocID="{C6899214-23B2-4A96-BF54-C5246E3B7BCD}" presName="sp" presStyleCnt="0"/>
      <dgm:spPr/>
    </dgm:pt>
    <dgm:pt modelId="{F3C8649F-6EC0-4E90-8CFF-A5D882A321F9}" type="pres">
      <dgm:prSet presAssocID="{F6F888DA-C499-4603-A9AE-6849BEF2AE83}" presName="linNode" presStyleCnt="0"/>
      <dgm:spPr/>
    </dgm:pt>
    <dgm:pt modelId="{95ED7196-5654-41CA-8FC8-80F681EFE57F}" type="pres">
      <dgm:prSet presAssocID="{F6F888DA-C499-4603-A9AE-6849BEF2AE83}" presName="parentText" presStyleLbl="node1" presStyleIdx="1" presStyleCnt="5" custScaleX="1594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2D1D4-CE4B-44BC-9E2C-6774C303D9C5}" type="pres">
      <dgm:prSet presAssocID="{3EA5458F-793F-495A-A510-3F509EADAE5D}" presName="sp" presStyleCnt="0"/>
      <dgm:spPr/>
    </dgm:pt>
    <dgm:pt modelId="{D16FFE8F-B145-4FB8-B462-478A45BD35EE}" type="pres">
      <dgm:prSet presAssocID="{C4F010B0-9489-4B4C-9217-B3A2829E4416}" presName="linNode" presStyleCnt="0"/>
      <dgm:spPr/>
    </dgm:pt>
    <dgm:pt modelId="{33B4E394-8C02-4F01-851A-7A3263644EBD}" type="pres">
      <dgm:prSet presAssocID="{C4F010B0-9489-4B4C-9217-B3A2829E4416}" presName="parentText" presStyleLbl="node1" presStyleIdx="2" presStyleCnt="5" custScaleX="1594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C0C74B-F404-4285-94B7-F82045B727A6}" type="pres">
      <dgm:prSet presAssocID="{651FFD86-CA29-466E-9200-A074C99D3879}" presName="sp" presStyleCnt="0"/>
      <dgm:spPr/>
    </dgm:pt>
    <dgm:pt modelId="{B78D5248-80C3-443B-9651-8C6D9279A11E}" type="pres">
      <dgm:prSet presAssocID="{4FD91121-C7DE-4BCD-A090-A96F0FAC3230}" presName="linNode" presStyleCnt="0"/>
      <dgm:spPr/>
    </dgm:pt>
    <dgm:pt modelId="{127B8EE7-6AB7-4144-8F2F-19AC59EB80B6}" type="pres">
      <dgm:prSet presAssocID="{4FD91121-C7DE-4BCD-A090-A96F0FAC3230}" presName="parentText" presStyleLbl="node1" presStyleIdx="3" presStyleCnt="5" custScaleX="1594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A80290-EF5B-4F8E-8D50-EDA15B94D361}" type="pres">
      <dgm:prSet presAssocID="{D1B3B283-4FE7-4C0B-857A-F249A0D08668}" presName="sp" presStyleCnt="0"/>
      <dgm:spPr/>
    </dgm:pt>
    <dgm:pt modelId="{E4F55167-CA7B-4AC9-B4AB-00AD85F1C2B6}" type="pres">
      <dgm:prSet presAssocID="{E61EC379-EE01-455A-AC9D-84CFE6F541A3}" presName="linNode" presStyleCnt="0"/>
      <dgm:spPr/>
    </dgm:pt>
    <dgm:pt modelId="{F954E18F-784D-42F0-9ACD-4E815FDD2CA9}" type="pres">
      <dgm:prSet presAssocID="{E61EC379-EE01-455A-AC9D-84CFE6F541A3}" presName="parentText" presStyleLbl="node1" presStyleIdx="4" presStyleCnt="5" custScaleX="1594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2216C8-B7AA-4DD4-9AB1-925146CBFC52}" type="presOf" srcId="{F6F888DA-C499-4603-A9AE-6849BEF2AE83}" destId="{95ED7196-5654-41CA-8FC8-80F681EFE57F}" srcOrd="0" destOrd="0" presId="urn:microsoft.com/office/officeart/2005/8/layout/vList5"/>
    <dgm:cxn modelId="{0FE53029-F0F6-4C37-B709-2C613D2AE048}" type="presOf" srcId="{54470120-2828-489D-9E66-B7A3D3ACCAA7}" destId="{38E0401C-C16F-4DCA-AFC0-2519CA89FB96}" srcOrd="0" destOrd="0" presId="urn:microsoft.com/office/officeart/2005/8/layout/vList5"/>
    <dgm:cxn modelId="{162AAB6E-1FE8-4346-BF2D-27CBB5DF420A}" srcId="{54470120-2828-489D-9E66-B7A3D3ACCAA7}" destId="{C4F010B0-9489-4B4C-9217-B3A2829E4416}" srcOrd="2" destOrd="0" parTransId="{8043401C-7EFE-40F1-91C6-6E3E6FC90CFC}" sibTransId="{651FFD86-CA29-466E-9200-A074C99D3879}"/>
    <dgm:cxn modelId="{197B16A0-2AF9-498B-91B7-D5D0C54E1C2E}" srcId="{54470120-2828-489D-9E66-B7A3D3ACCAA7}" destId="{2A1CC2C6-7D17-450F-A5A6-46E22A9A057A}" srcOrd="0" destOrd="0" parTransId="{6C2651AC-6C41-4054-92B6-DCE31966856B}" sibTransId="{C6899214-23B2-4A96-BF54-C5246E3B7BCD}"/>
    <dgm:cxn modelId="{A5A651EF-981D-4B03-84F0-26B8C022785E}" type="presOf" srcId="{C4F010B0-9489-4B4C-9217-B3A2829E4416}" destId="{33B4E394-8C02-4F01-851A-7A3263644EBD}" srcOrd="0" destOrd="0" presId="urn:microsoft.com/office/officeart/2005/8/layout/vList5"/>
    <dgm:cxn modelId="{31DA3DE5-2119-46FE-B4D6-4B73859AAA44}" type="presOf" srcId="{4FD91121-C7DE-4BCD-A090-A96F0FAC3230}" destId="{127B8EE7-6AB7-4144-8F2F-19AC59EB80B6}" srcOrd="0" destOrd="0" presId="urn:microsoft.com/office/officeart/2005/8/layout/vList5"/>
    <dgm:cxn modelId="{7221E697-3948-49FE-B01A-EF6B0ABB44F8}" type="presOf" srcId="{E61EC379-EE01-455A-AC9D-84CFE6F541A3}" destId="{F954E18F-784D-42F0-9ACD-4E815FDD2CA9}" srcOrd="0" destOrd="0" presId="urn:microsoft.com/office/officeart/2005/8/layout/vList5"/>
    <dgm:cxn modelId="{5B06D5AC-74AC-4B3E-B5C0-0E63A33299C1}" type="presOf" srcId="{2A1CC2C6-7D17-450F-A5A6-46E22A9A057A}" destId="{ADA92799-88FE-4FED-AF72-869F73313236}" srcOrd="0" destOrd="0" presId="urn:microsoft.com/office/officeart/2005/8/layout/vList5"/>
    <dgm:cxn modelId="{702931B2-575C-49E6-8EB5-C106D50C366C}" srcId="{54470120-2828-489D-9E66-B7A3D3ACCAA7}" destId="{E61EC379-EE01-455A-AC9D-84CFE6F541A3}" srcOrd="4" destOrd="0" parTransId="{DF046877-FC88-481F-866D-A8CA34AC2A9E}" sibTransId="{7367BF3D-7BB6-462C-A760-EE3412923A74}"/>
    <dgm:cxn modelId="{C60BD295-759F-4731-B451-EB55A4635A15}" srcId="{54470120-2828-489D-9E66-B7A3D3ACCAA7}" destId="{F6F888DA-C499-4603-A9AE-6849BEF2AE83}" srcOrd="1" destOrd="0" parTransId="{B7EB4A55-A547-4699-B048-C345EC81623F}" sibTransId="{3EA5458F-793F-495A-A510-3F509EADAE5D}"/>
    <dgm:cxn modelId="{B8B66B34-D91D-4755-8A45-EA58CD28DC01}" srcId="{54470120-2828-489D-9E66-B7A3D3ACCAA7}" destId="{4FD91121-C7DE-4BCD-A090-A96F0FAC3230}" srcOrd="3" destOrd="0" parTransId="{DCFC82C4-1C5E-4EF0-B3F9-D1637B53F120}" sibTransId="{D1B3B283-4FE7-4C0B-857A-F249A0D08668}"/>
    <dgm:cxn modelId="{80F728EA-03A7-42BF-81C6-8D962505CEAD}" type="presParOf" srcId="{38E0401C-C16F-4DCA-AFC0-2519CA89FB96}" destId="{3A4E470A-0788-4289-8609-25812CB4B03F}" srcOrd="0" destOrd="0" presId="urn:microsoft.com/office/officeart/2005/8/layout/vList5"/>
    <dgm:cxn modelId="{0FBF2FF0-497D-4115-A274-272B24C3C348}" type="presParOf" srcId="{3A4E470A-0788-4289-8609-25812CB4B03F}" destId="{ADA92799-88FE-4FED-AF72-869F73313236}" srcOrd="0" destOrd="0" presId="urn:microsoft.com/office/officeart/2005/8/layout/vList5"/>
    <dgm:cxn modelId="{F0DBC9C2-B0BB-4FCF-A546-F67DF96B654F}" type="presParOf" srcId="{38E0401C-C16F-4DCA-AFC0-2519CA89FB96}" destId="{D5493AB0-A3D0-45FB-A4E9-7176B6E46831}" srcOrd="1" destOrd="0" presId="urn:microsoft.com/office/officeart/2005/8/layout/vList5"/>
    <dgm:cxn modelId="{60ABEC8B-F096-48EB-A344-592F1CA493AE}" type="presParOf" srcId="{38E0401C-C16F-4DCA-AFC0-2519CA89FB96}" destId="{F3C8649F-6EC0-4E90-8CFF-A5D882A321F9}" srcOrd="2" destOrd="0" presId="urn:microsoft.com/office/officeart/2005/8/layout/vList5"/>
    <dgm:cxn modelId="{5FA34BC7-154D-40E8-A2EA-B4953BE048D1}" type="presParOf" srcId="{F3C8649F-6EC0-4E90-8CFF-A5D882A321F9}" destId="{95ED7196-5654-41CA-8FC8-80F681EFE57F}" srcOrd="0" destOrd="0" presId="urn:microsoft.com/office/officeart/2005/8/layout/vList5"/>
    <dgm:cxn modelId="{54B1EC63-9AEA-4C6A-B811-718E66891EB7}" type="presParOf" srcId="{38E0401C-C16F-4DCA-AFC0-2519CA89FB96}" destId="{73A2D1D4-CE4B-44BC-9E2C-6774C303D9C5}" srcOrd="3" destOrd="0" presId="urn:microsoft.com/office/officeart/2005/8/layout/vList5"/>
    <dgm:cxn modelId="{3C83B792-BFD5-4D27-A492-93EA738B5D61}" type="presParOf" srcId="{38E0401C-C16F-4DCA-AFC0-2519CA89FB96}" destId="{D16FFE8F-B145-4FB8-B462-478A45BD35EE}" srcOrd="4" destOrd="0" presId="urn:microsoft.com/office/officeart/2005/8/layout/vList5"/>
    <dgm:cxn modelId="{23CA7A0B-9C75-4906-AAF6-14B543390B4C}" type="presParOf" srcId="{D16FFE8F-B145-4FB8-B462-478A45BD35EE}" destId="{33B4E394-8C02-4F01-851A-7A3263644EBD}" srcOrd="0" destOrd="0" presId="urn:microsoft.com/office/officeart/2005/8/layout/vList5"/>
    <dgm:cxn modelId="{A7621148-5365-4CA7-A124-006B9422E210}" type="presParOf" srcId="{38E0401C-C16F-4DCA-AFC0-2519CA89FB96}" destId="{E4C0C74B-F404-4285-94B7-F82045B727A6}" srcOrd="5" destOrd="0" presId="urn:microsoft.com/office/officeart/2005/8/layout/vList5"/>
    <dgm:cxn modelId="{FC5A24C3-FE31-4FAD-A054-2E0C63D4162C}" type="presParOf" srcId="{38E0401C-C16F-4DCA-AFC0-2519CA89FB96}" destId="{B78D5248-80C3-443B-9651-8C6D9279A11E}" srcOrd="6" destOrd="0" presId="urn:microsoft.com/office/officeart/2005/8/layout/vList5"/>
    <dgm:cxn modelId="{FD835F9E-97B1-4359-9BAC-A6DE375CC7C4}" type="presParOf" srcId="{B78D5248-80C3-443B-9651-8C6D9279A11E}" destId="{127B8EE7-6AB7-4144-8F2F-19AC59EB80B6}" srcOrd="0" destOrd="0" presId="urn:microsoft.com/office/officeart/2005/8/layout/vList5"/>
    <dgm:cxn modelId="{807DC6C2-6E5E-4351-AB4C-4683FAC47C9D}" type="presParOf" srcId="{38E0401C-C16F-4DCA-AFC0-2519CA89FB96}" destId="{6DA80290-EF5B-4F8E-8D50-EDA15B94D361}" srcOrd="7" destOrd="0" presId="urn:microsoft.com/office/officeart/2005/8/layout/vList5"/>
    <dgm:cxn modelId="{F2BCD2BF-9530-41F3-AAFC-58A2DCD27672}" type="presParOf" srcId="{38E0401C-C16F-4DCA-AFC0-2519CA89FB96}" destId="{E4F55167-CA7B-4AC9-B4AB-00AD85F1C2B6}" srcOrd="8" destOrd="0" presId="urn:microsoft.com/office/officeart/2005/8/layout/vList5"/>
    <dgm:cxn modelId="{585E53CC-3AA4-47E0-BBF9-D3846CF4E55D}" type="presParOf" srcId="{E4F55167-CA7B-4AC9-B4AB-00AD85F1C2B6}" destId="{F954E18F-784D-42F0-9ACD-4E815FDD2CA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01F68AFB-E7A1-490F-A473-09C83017EB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D1E05C-7F67-43FA-A4EC-539B846B9CA1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ДИПЛОПИЈЕ                                          (визуелна конфузија)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2017B5E-516E-4490-A781-C01324B69D44}" type="parTrans" cxnId="{22CC12DA-0EDA-45E2-BBDF-5FD8D1B0D733}">
      <dgm:prSet/>
      <dgm:spPr/>
      <dgm:t>
        <a:bodyPr/>
        <a:lstStyle/>
        <a:p>
          <a:endParaRPr lang="en-US"/>
        </a:p>
      </dgm:t>
    </dgm:pt>
    <dgm:pt modelId="{83DD4A84-77A5-4D96-B4E6-224FCA1ADF76}" type="sibTrans" cxnId="{22CC12DA-0EDA-45E2-BBDF-5FD8D1B0D733}">
      <dgm:prSet/>
      <dgm:spPr/>
      <dgm:t>
        <a:bodyPr/>
        <a:lstStyle/>
        <a:p>
          <a:endParaRPr lang="en-US"/>
        </a:p>
      </dgm:t>
    </dgm:pt>
    <dgm:pt modelId="{A574E642-9A83-428E-98F4-DA25FF5C0120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Лик посматраног предмета се формира на фовеоли једног ока и на другом ретиналном месту на девираном разроком оку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8965D2E-E504-4577-A27E-0A3F7185F5DE}" type="parTrans" cxnId="{8ABCD7B7-707F-48B0-9D48-A076084095F0}">
      <dgm:prSet/>
      <dgm:spPr/>
      <dgm:t>
        <a:bodyPr/>
        <a:lstStyle/>
        <a:p>
          <a:endParaRPr lang="en-US"/>
        </a:p>
      </dgm:t>
    </dgm:pt>
    <dgm:pt modelId="{677D62C9-0C8E-4808-9F46-07C9F25081F5}" type="sibTrans" cxnId="{8ABCD7B7-707F-48B0-9D48-A076084095F0}">
      <dgm:prSet/>
      <dgm:spPr/>
      <dgm:t>
        <a:bodyPr/>
        <a:lstStyle/>
        <a:p>
          <a:endParaRPr lang="en-US"/>
        </a:p>
      </dgm:t>
    </dgm:pt>
    <dgm:pt modelId="{4BDD530F-B6A6-4E5A-97BF-418617B88F04}" type="pres">
      <dgm:prSet presAssocID="{01F68AFB-E7A1-490F-A473-09C83017EB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129758-AD18-4E45-8FAF-2787C70A7BD6}" type="pres">
      <dgm:prSet presAssocID="{4DD1E05C-7F67-43FA-A4EC-539B846B9CA1}" presName="parentText" presStyleLbl="node1" presStyleIdx="0" presStyleCnt="1" custScaleY="2849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121FB9-7A96-46C3-BD82-7D4CB3F530A2}" type="pres">
      <dgm:prSet presAssocID="{4DD1E05C-7F67-43FA-A4EC-539B846B9CA1}" presName="childText" presStyleLbl="revTx" presStyleIdx="0" presStyleCnt="1" custScaleY="126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79A8B0-EFC5-4C4B-AA5F-AD261E06D562}" type="presOf" srcId="{4DD1E05C-7F67-43FA-A4EC-539B846B9CA1}" destId="{6B129758-AD18-4E45-8FAF-2787C70A7BD6}" srcOrd="0" destOrd="0" presId="urn:microsoft.com/office/officeart/2005/8/layout/vList2"/>
    <dgm:cxn modelId="{726FE8DD-D83D-433D-9A46-45830119A2E0}" type="presOf" srcId="{01F68AFB-E7A1-490F-A473-09C83017EB48}" destId="{4BDD530F-B6A6-4E5A-97BF-418617B88F04}" srcOrd="0" destOrd="0" presId="urn:microsoft.com/office/officeart/2005/8/layout/vList2"/>
    <dgm:cxn modelId="{8ABCD7B7-707F-48B0-9D48-A076084095F0}" srcId="{4DD1E05C-7F67-43FA-A4EC-539B846B9CA1}" destId="{A574E642-9A83-428E-98F4-DA25FF5C0120}" srcOrd="0" destOrd="0" parTransId="{58965D2E-E504-4577-A27E-0A3F7185F5DE}" sibTransId="{677D62C9-0C8E-4808-9F46-07C9F25081F5}"/>
    <dgm:cxn modelId="{22CC12DA-0EDA-45E2-BBDF-5FD8D1B0D733}" srcId="{01F68AFB-E7A1-490F-A473-09C83017EB48}" destId="{4DD1E05C-7F67-43FA-A4EC-539B846B9CA1}" srcOrd="0" destOrd="0" parTransId="{E2017B5E-516E-4490-A781-C01324B69D44}" sibTransId="{83DD4A84-77A5-4D96-B4E6-224FCA1ADF76}"/>
    <dgm:cxn modelId="{6E74B91E-F3A9-4ED7-910C-157B06D06B07}" type="presOf" srcId="{A574E642-9A83-428E-98F4-DA25FF5C0120}" destId="{7A121FB9-7A96-46C3-BD82-7D4CB3F530A2}" srcOrd="0" destOrd="0" presId="urn:microsoft.com/office/officeart/2005/8/layout/vList2"/>
    <dgm:cxn modelId="{C7CB5352-7849-435A-A3E9-3C1FD7DFEDF1}" type="presParOf" srcId="{4BDD530F-B6A6-4E5A-97BF-418617B88F04}" destId="{6B129758-AD18-4E45-8FAF-2787C70A7BD6}" srcOrd="0" destOrd="0" presId="urn:microsoft.com/office/officeart/2005/8/layout/vList2"/>
    <dgm:cxn modelId="{80849ADE-FEDD-4CF0-B8DE-97266246C110}" type="presParOf" srcId="{4BDD530F-B6A6-4E5A-97BF-418617B88F04}" destId="{7A121FB9-7A96-46C3-BD82-7D4CB3F530A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C776E3-D621-4F81-8AB3-037DABAFAE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5161AB-E712-4A08-912F-660A5A6C73E2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СЕНЗОРНА КОМПОНЕНТА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9B848F3B-B030-4F71-B88B-C08B19C00FED}" type="parTrans" cxnId="{DC63099B-43F6-4661-A6E5-255ABFBA6DD0}">
      <dgm:prSet/>
      <dgm:spPr/>
      <dgm:t>
        <a:bodyPr/>
        <a:lstStyle/>
        <a:p>
          <a:endParaRPr lang="en-US"/>
        </a:p>
      </dgm:t>
    </dgm:pt>
    <dgm:pt modelId="{9719F959-B4B4-4360-9D4C-B7838BD93FE9}" type="sibTrans" cxnId="{DC63099B-43F6-4661-A6E5-255ABFBA6DD0}">
      <dgm:prSet/>
      <dgm:spPr/>
      <dgm:t>
        <a:bodyPr/>
        <a:lstStyle/>
        <a:p>
          <a:endParaRPr lang="en-US"/>
        </a:p>
      </dgm:t>
    </dgm:pt>
    <dgm:pt modelId="{D44627A8-F0FC-442F-8039-68A489CB1852}">
      <dgm:prSet phldrT="[Text]" custT="1"/>
      <dgm:spPr/>
      <dgm:t>
        <a:bodyPr/>
        <a:lstStyle/>
        <a:p>
          <a:pPr algn="l"/>
          <a:r>
            <a:rPr lang="sr-Cyrl-CS" sz="1800" smtClean="0">
              <a:latin typeface="Times New Roman" pitchFamily="18" charset="0"/>
              <a:cs typeface="Times New Roman" pitchFamily="18" charset="0"/>
            </a:rPr>
            <a:t>РЕТИНАЛНА КОРЕСПОДЕНЦИЈА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CFC5ABCA-CDBD-4CEE-ADCD-E68CAA5124E4}" type="parTrans" cxnId="{C4BF6E11-621D-45F5-AD66-CA4C0EB93294}">
      <dgm:prSet/>
      <dgm:spPr/>
      <dgm:t>
        <a:bodyPr/>
        <a:lstStyle/>
        <a:p>
          <a:endParaRPr lang="en-US"/>
        </a:p>
      </dgm:t>
    </dgm:pt>
    <dgm:pt modelId="{FB4EF658-74C1-4D26-9ECB-A5383E36504C}" type="sibTrans" cxnId="{C4BF6E11-621D-45F5-AD66-CA4C0EB93294}">
      <dgm:prSet/>
      <dgm:spPr/>
      <dgm:t>
        <a:bodyPr/>
        <a:lstStyle/>
        <a:p>
          <a:endParaRPr lang="en-US"/>
        </a:p>
      </dgm:t>
    </dgm:pt>
    <dgm:pt modelId="{A9C0C645-F584-4CA3-9F27-EF81D2E415F1}">
      <dgm:prSet phldrT="[Text]" custT="1"/>
      <dgm:spPr/>
      <dgm:t>
        <a:bodyPr/>
        <a:lstStyle/>
        <a:p>
          <a:pPr algn="ctr"/>
          <a:r>
            <a:rPr lang="sr-Cyrl-CS" sz="1800" smtClean="0">
              <a:latin typeface="Times New Roman" pitchFamily="18" charset="0"/>
              <a:cs typeface="Times New Roman" pitchFamily="18" charset="0"/>
            </a:rPr>
            <a:t>РЕФЛЕКСИ БИНОКУЛАРНОГ ВИДА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09494811-4512-4E16-8B80-0F5C988E6982}" type="parTrans" cxnId="{5B950F57-DFA8-4B3C-A057-E8D9F453A59B}">
      <dgm:prSet/>
      <dgm:spPr/>
      <dgm:t>
        <a:bodyPr/>
        <a:lstStyle/>
        <a:p>
          <a:endParaRPr lang="en-US"/>
        </a:p>
      </dgm:t>
    </dgm:pt>
    <dgm:pt modelId="{251F3D74-C55E-4FFA-93C5-84FA7091783F}" type="sibTrans" cxnId="{5B950F57-DFA8-4B3C-A057-E8D9F453A59B}">
      <dgm:prSet/>
      <dgm:spPr/>
      <dgm:t>
        <a:bodyPr/>
        <a:lstStyle/>
        <a:p>
          <a:endParaRPr lang="en-US"/>
        </a:p>
      </dgm:t>
    </dgm:pt>
    <dgm:pt modelId="{DE136CCF-DA98-49BB-AFE5-2012E6E8F995}" type="pres">
      <dgm:prSet presAssocID="{95C776E3-D621-4F81-8AB3-037DABAFAE2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832563-623C-47FF-9A44-945510C7E5F6}" type="pres">
      <dgm:prSet presAssocID="{EE5161AB-E712-4A08-912F-660A5A6C73E2}" presName="parentText" presStyleLbl="node1" presStyleIdx="0" presStyleCnt="1" custScaleY="9224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DFDF4-D04B-4075-99E9-C0AF238F568E}" type="pres">
      <dgm:prSet presAssocID="{EE5161AB-E712-4A08-912F-660A5A6C73E2}" presName="childText" presStyleLbl="revTx" presStyleIdx="0" presStyleCnt="1" custScaleY="1293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63099B-43F6-4661-A6E5-255ABFBA6DD0}" srcId="{95C776E3-D621-4F81-8AB3-037DABAFAE2D}" destId="{EE5161AB-E712-4A08-912F-660A5A6C73E2}" srcOrd="0" destOrd="0" parTransId="{9B848F3B-B030-4F71-B88B-C08B19C00FED}" sibTransId="{9719F959-B4B4-4360-9D4C-B7838BD93FE9}"/>
    <dgm:cxn modelId="{3E906606-385F-402E-B1FB-67D1DED8398E}" type="presOf" srcId="{EE5161AB-E712-4A08-912F-660A5A6C73E2}" destId="{D3832563-623C-47FF-9A44-945510C7E5F6}" srcOrd="0" destOrd="0" presId="urn:microsoft.com/office/officeart/2005/8/layout/vList2"/>
    <dgm:cxn modelId="{CD42A2A5-5D52-49C0-8DBE-9598435171DB}" type="presOf" srcId="{95C776E3-D621-4F81-8AB3-037DABAFAE2D}" destId="{DE136CCF-DA98-49BB-AFE5-2012E6E8F995}" srcOrd="0" destOrd="0" presId="urn:microsoft.com/office/officeart/2005/8/layout/vList2"/>
    <dgm:cxn modelId="{5B950F57-DFA8-4B3C-A057-E8D9F453A59B}" srcId="{EE5161AB-E712-4A08-912F-660A5A6C73E2}" destId="{A9C0C645-F584-4CA3-9F27-EF81D2E415F1}" srcOrd="1" destOrd="0" parTransId="{09494811-4512-4E16-8B80-0F5C988E6982}" sibTransId="{251F3D74-C55E-4FFA-93C5-84FA7091783F}"/>
    <dgm:cxn modelId="{2E6B3DC9-7C12-4120-9A74-CCBD1FDB9B9D}" type="presOf" srcId="{D44627A8-F0FC-442F-8039-68A489CB1852}" destId="{C73DFDF4-D04B-4075-99E9-C0AF238F568E}" srcOrd="0" destOrd="0" presId="urn:microsoft.com/office/officeart/2005/8/layout/vList2"/>
    <dgm:cxn modelId="{8902E22D-2EF2-4F0E-AA5B-043EDDD2BACA}" type="presOf" srcId="{A9C0C645-F584-4CA3-9F27-EF81D2E415F1}" destId="{C73DFDF4-D04B-4075-99E9-C0AF238F568E}" srcOrd="0" destOrd="1" presId="urn:microsoft.com/office/officeart/2005/8/layout/vList2"/>
    <dgm:cxn modelId="{C4BF6E11-621D-45F5-AD66-CA4C0EB93294}" srcId="{EE5161AB-E712-4A08-912F-660A5A6C73E2}" destId="{D44627A8-F0FC-442F-8039-68A489CB1852}" srcOrd="0" destOrd="0" parTransId="{CFC5ABCA-CDBD-4CEE-ADCD-E68CAA5124E4}" sibTransId="{FB4EF658-74C1-4D26-9ECB-A5383E36504C}"/>
    <dgm:cxn modelId="{DE51287D-2717-41A4-A123-6E2A27C0D7DA}" type="presParOf" srcId="{DE136CCF-DA98-49BB-AFE5-2012E6E8F995}" destId="{D3832563-623C-47FF-9A44-945510C7E5F6}" srcOrd="0" destOrd="0" presId="urn:microsoft.com/office/officeart/2005/8/layout/vList2"/>
    <dgm:cxn modelId="{6362895E-5EF2-4B1A-B890-0BCEABAE4D4E}" type="presParOf" srcId="{DE136CCF-DA98-49BB-AFE5-2012E6E8F995}" destId="{C73DFDF4-D04B-4075-99E9-C0AF238F568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C197D7E-B082-4A3E-847D-44ECD114576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1947BC-BDB9-4BE3-A0F6-25AAD2638C2B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СУПРЕСИЈА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8320F00-BD4F-45DC-A0EB-B055746DF896}" type="parTrans" cxnId="{2889A368-3A8B-4391-834C-10439BE789B6}">
      <dgm:prSet/>
      <dgm:spPr/>
      <dgm:t>
        <a:bodyPr/>
        <a:lstStyle/>
        <a:p>
          <a:endParaRPr lang="en-US"/>
        </a:p>
      </dgm:t>
    </dgm:pt>
    <dgm:pt modelId="{3DD43F80-94CA-4684-ABCF-7F239F490606}" type="sibTrans" cxnId="{2889A368-3A8B-4391-834C-10439BE789B6}">
      <dgm:prSet/>
      <dgm:spPr/>
      <dgm:t>
        <a:bodyPr/>
        <a:lstStyle/>
        <a:p>
          <a:endParaRPr lang="en-US"/>
        </a:p>
      </dgm:t>
    </dgm:pt>
    <dgm:pt modelId="{3263BD77-6AAB-4FB7-A431-8F5676B1FC9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процес којим приликом бинокуларног гледања мозак “исључује”слику добијену са разроког ока да би се избегле диплопије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D3F8008-C0FA-4D78-957F-D5580525785D}" type="parTrans" cxnId="{92375410-17D1-4B34-BE0B-E6C7A725F94D}">
      <dgm:prSet/>
      <dgm:spPr/>
      <dgm:t>
        <a:bodyPr/>
        <a:lstStyle/>
        <a:p>
          <a:endParaRPr lang="en-US"/>
        </a:p>
      </dgm:t>
    </dgm:pt>
    <dgm:pt modelId="{255FCBE9-1E75-4615-BF3D-61C0637292BC}" type="sibTrans" cxnId="{92375410-17D1-4B34-BE0B-E6C7A725F94D}">
      <dgm:prSet/>
      <dgm:spPr/>
      <dgm:t>
        <a:bodyPr/>
        <a:lstStyle/>
        <a:p>
          <a:endParaRPr lang="en-US"/>
        </a:p>
      </dgm:t>
    </dgm:pt>
    <dgm:pt modelId="{6DD62E61-07CA-44BC-97C1-83B4C49FF9DB}">
      <dgm:prSet phldrT="[Text]"/>
      <dgm:spPr/>
      <dgm:t>
        <a:bodyPr/>
        <a:lstStyle/>
        <a:p>
          <a:endParaRPr lang="en-US" sz="3600"/>
        </a:p>
      </dgm:t>
    </dgm:pt>
    <dgm:pt modelId="{D06234F9-A54B-418F-9CE7-C187ED076CA7}" type="parTrans" cxnId="{D5708021-FC3B-4A69-8615-16EAEC32CF8E}">
      <dgm:prSet/>
      <dgm:spPr/>
      <dgm:t>
        <a:bodyPr/>
        <a:lstStyle/>
        <a:p>
          <a:endParaRPr lang="en-US"/>
        </a:p>
      </dgm:t>
    </dgm:pt>
    <dgm:pt modelId="{2C12035B-8E88-40DF-BF29-0201D6A0D240}" type="sibTrans" cxnId="{D5708021-FC3B-4A69-8615-16EAEC32CF8E}">
      <dgm:prSet/>
      <dgm:spPr/>
      <dgm:t>
        <a:bodyPr/>
        <a:lstStyle/>
        <a:p>
          <a:endParaRPr lang="en-US"/>
        </a:p>
      </dgm:t>
    </dgm:pt>
    <dgm:pt modelId="{DD87528E-50F5-4AFE-9D92-B894401671C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Када се фиксација пребаци на друго око, скотом се такође пребацује на сада девирајуће око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40D4501-A1AE-4D2D-BA9B-78835AD0213C}" type="parTrans" cxnId="{D8C6D16E-41C0-4F39-A720-3213B97041D7}">
      <dgm:prSet/>
      <dgm:spPr/>
      <dgm:t>
        <a:bodyPr/>
        <a:lstStyle/>
        <a:p>
          <a:endParaRPr lang="en-US"/>
        </a:p>
      </dgm:t>
    </dgm:pt>
    <dgm:pt modelId="{2C682239-711B-4B3B-8D10-F16E4A7911FF}" type="sibTrans" cxnId="{D8C6D16E-41C0-4F39-A720-3213B97041D7}">
      <dgm:prSet/>
      <dgm:spPr/>
      <dgm:t>
        <a:bodyPr/>
        <a:lstStyle/>
        <a:p>
          <a:endParaRPr lang="en-US"/>
        </a:p>
      </dgm:t>
    </dgm:pt>
    <dgm:pt modelId="{2CB691FF-EAC2-46CA-9A50-69003F347515}">
      <dgm:prSet phldrT="[Text]" custT="1"/>
      <dgm:spPr/>
      <dgm:t>
        <a:bodyPr/>
        <a:lstStyle/>
        <a:p>
          <a:r>
            <a:rPr lang="sr-Cyrl-CS" sz="1600" b="1" u="sng" dirty="0" smtClean="0">
              <a:latin typeface="Times New Roman" pitchFamily="18" charset="0"/>
              <a:cs typeface="Times New Roman" pitchFamily="18" charset="0"/>
            </a:rPr>
            <a:t>негативан </a:t>
          </a:r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начин борбе против диплопија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AC2A77A3-AA69-4BAB-8FA8-1B629F7C04B7}" type="parTrans" cxnId="{A9EBF1CC-DFD1-4496-ABD1-637B32D8542D}">
      <dgm:prSet/>
      <dgm:spPr/>
      <dgm:t>
        <a:bodyPr/>
        <a:lstStyle/>
        <a:p>
          <a:endParaRPr lang="en-US"/>
        </a:p>
      </dgm:t>
    </dgm:pt>
    <dgm:pt modelId="{CBDE906C-9184-49B7-9DB8-3C9D0392CE54}" type="sibTrans" cxnId="{A9EBF1CC-DFD1-4496-ABD1-637B32D8542D}">
      <dgm:prSet/>
      <dgm:spPr/>
      <dgm:t>
        <a:bodyPr/>
        <a:lstStyle/>
        <a:p>
          <a:endParaRPr lang="en-US"/>
        </a:p>
      </dgm:t>
    </dgm:pt>
    <dgm:pt modelId="{4277CEA4-6200-42F6-8FBB-3B951BFE9869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Супрсесиј добија облик скотома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4F7169E-9799-42FF-B72A-7EE30EE01F25}" type="parTrans" cxnId="{9666E2A5-010E-431B-88B1-BF413E015765}">
      <dgm:prSet/>
      <dgm:spPr/>
      <dgm:t>
        <a:bodyPr/>
        <a:lstStyle/>
        <a:p>
          <a:endParaRPr lang="en-US"/>
        </a:p>
      </dgm:t>
    </dgm:pt>
    <dgm:pt modelId="{42F64986-FFD2-4088-8ADD-0492F82A4160}" type="sibTrans" cxnId="{9666E2A5-010E-431B-88B1-BF413E015765}">
      <dgm:prSet/>
      <dgm:spPr/>
      <dgm:t>
        <a:bodyPr/>
        <a:lstStyle/>
        <a:p>
          <a:endParaRPr lang="en-US"/>
        </a:p>
      </dgm:t>
    </dgm:pt>
    <dgm:pt modelId="{7379530D-5793-4014-8EB2-C4F24CF312B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Езотропија: скотом у назалној ретини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844ABF7-74B9-4C73-B81C-0E83685490D3}" type="parTrans" cxnId="{CFF8E457-1902-4225-A036-F6D537CF2EFD}">
      <dgm:prSet/>
      <dgm:spPr/>
      <dgm:t>
        <a:bodyPr/>
        <a:lstStyle/>
        <a:p>
          <a:endParaRPr lang="en-US"/>
        </a:p>
      </dgm:t>
    </dgm:pt>
    <dgm:pt modelId="{E94AD789-9AB1-4F50-B73F-B1B719C6F32B}" type="sibTrans" cxnId="{CFF8E457-1902-4225-A036-F6D537CF2EFD}">
      <dgm:prSet/>
      <dgm:spPr/>
      <dgm:t>
        <a:bodyPr/>
        <a:lstStyle/>
        <a:p>
          <a:endParaRPr lang="en-US"/>
        </a:p>
      </dgm:t>
    </dgm:pt>
    <dgm:pt modelId="{235C3A70-43D7-4440-BB97-F99890BAD8F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Егзотропија: скотом у темпоралној ретини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E19200A-6AA5-43F3-8F16-5D424B37340A}" type="parTrans" cxnId="{1AC3A5BC-7018-4F7C-92FF-BE87C93ED573}">
      <dgm:prSet/>
      <dgm:spPr/>
      <dgm:t>
        <a:bodyPr/>
        <a:lstStyle/>
        <a:p>
          <a:endParaRPr lang="en-US"/>
        </a:p>
      </dgm:t>
    </dgm:pt>
    <dgm:pt modelId="{3B9FB82B-6D3C-4154-B5E5-4B4230424421}" type="sibTrans" cxnId="{1AC3A5BC-7018-4F7C-92FF-BE87C93ED573}">
      <dgm:prSet/>
      <dgm:spPr/>
      <dgm:t>
        <a:bodyPr/>
        <a:lstStyle/>
        <a:p>
          <a:endParaRPr lang="en-US"/>
        </a:p>
      </dgm:t>
    </dgm:pt>
    <dgm:pt modelId="{42FA0098-05CF-4FEC-95CB-F118C7033B50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Скотом је 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“факултативан”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тј. постоји на разроком оку 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само приликом бинокуларног гледања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док приликом монокуларног гледања страбичним оком овај скотом изчезава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C7F17A7-4F40-4752-9420-29DB8E7770C2}" type="parTrans" cxnId="{230468CB-9838-4203-A427-BB4ABEFFC55F}">
      <dgm:prSet/>
      <dgm:spPr/>
      <dgm:t>
        <a:bodyPr/>
        <a:lstStyle/>
        <a:p>
          <a:endParaRPr lang="en-US"/>
        </a:p>
      </dgm:t>
    </dgm:pt>
    <dgm:pt modelId="{D319A256-14F6-4926-ACC2-88F9FD6879A9}" type="sibTrans" cxnId="{230468CB-9838-4203-A427-BB4ABEFFC55F}">
      <dgm:prSet/>
      <dgm:spPr/>
      <dgm:t>
        <a:bodyPr/>
        <a:lstStyle/>
        <a:p>
          <a:endParaRPr lang="en-US"/>
        </a:p>
      </dgm:t>
    </dgm:pt>
    <dgm:pt modelId="{F4C3DF5D-323A-4E5E-965B-9DFB14F1071C}" type="pres">
      <dgm:prSet presAssocID="{8C197D7E-B082-4A3E-847D-44ECD11457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CA6D71-B9A0-4CC1-953D-266426EB91D9}" type="pres">
      <dgm:prSet presAssocID="{D01947BC-BDB9-4BE3-A0F6-25AAD2638C2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342BFB-66C2-4B28-81D7-1148AE07F73E}" type="pres">
      <dgm:prSet presAssocID="{D01947BC-BDB9-4BE3-A0F6-25AAD2638C2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C3A5BC-7018-4F7C-92FF-BE87C93ED573}" srcId="{D01947BC-BDB9-4BE3-A0F6-25AAD2638C2B}" destId="{235C3A70-43D7-4440-BB97-F99890BAD8FD}" srcOrd="4" destOrd="0" parTransId="{AE19200A-6AA5-43F3-8F16-5D424B37340A}" sibTransId="{3B9FB82B-6D3C-4154-B5E5-4B4230424421}"/>
    <dgm:cxn modelId="{45086172-DB27-450D-8DA5-6F4066DAC960}" type="presOf" srcId="{6DD62E61-07CA-44BC-97C1-83B4C49FF9DB}" destId="{15342BFB-66C2-4B28-81D7-1148AE07F73E}" srcOrd="0" destOrd="7" presId="urn:microsoft.com/office/officeart/2005/8/layout/vList2"/>
    <dgm:cxn modelId="{D8C6D16E-41C0-4F39-A720-3213B97041D7}" srcId="{D01947BC-BDB9-4BE3-A0F6-25AAD2638C2B}" destId="{DD87528E-50F5-4AFE-9D92-B894401671CE}" srcOrd="6" destOrd="0" parTransId="{D40D4501-A1AE-4D2D-BA9B-78835AD0213C}" sibTransId="{2C682239-711B-4B3B-8D10-F16E4A7911FF}"/>
    <dgm:cxn modelId="{2889A368-3A8B-4391-834C-10439BE789B6}" srcId="{8C197D7E-B082-4A3E-847D-44ECD1145762}" destId="{D01947BC-BDB9-4BE3-A0F6-25AAD2638C2B}" srcOrd="0" destOrd="0" parTransId="{98320F00-BD4F-45DC-A0EB-B055746DF896}" sibTransId="{3DD43F80-94CA-4684-ABCF-7F239F490606}"/>
    <dgm:cxn modelId="{56D99FBD-895B-4172-B98E-FDE0B8B8ADFA}" type="presOf" srcId="{7379530D-5793-4014-8EB2-C4F24CF312B2}" destId="{15342BFB-66C2-4B28-81D7-1148AE07F73E}" srcOrd="0" destOrd="3" presId="urn:microsoft.com/office/officeart/2005/8/layout/vList2"/>
    <dgm:cxn modelId="{5C83AEE1-4E08-46A1-B866-7447C87AA46E}" type="presOf" srcId="{3263BD77-6AAB-4FB7-A431-8F5676B1FC9D}" destId="{15342BFB-66C2-4B28-81D7-1148AE07F73E}" srcOrd="0" destOrd="0" presId="urn:microsoft.com/office/officeart/2005/8/layout/vList2"/>
    <dgm:cxn modelId="{BF0EC445-9D94-422D-9768-5F966ED55DB1}" type="presOf" srcId="{2CB691FF-EAC2-46CA-9A50-69003F347515}" destId="{15342BFB-66C2-4B28-81D7-1148AE07F73E}" srcOrd="0" destOrd="1" presId="urn:microsoft.com/office/officeart/2005/8/layout/vList2"/>
    <dgm:cxn modelId="{3961422A-BEB2-47A8-9430-601F8A451F50}" type="presOf" srcId="{DD87528E-50F5-4AFE-9D92-B894401671CE}" destId="{15342BFB-66C2-4B28-81D7-1148AE07F73E}" srcOrd="0" destOrd="6" presId="urn:microsoft.com/office/officeart/2005/8/layout/vList2"/>
    <dgm:cxn modelId="{1A8E1EBB-DD69-4915-B939-CF13579C7515}" type="presOf" srcId="{4277CEA4-6200-42F6-8FBB-3B951BFE9869}" destId="{15342BFB-66C2-4B28-81D7-1148AE07F73E}" srcOrd="0" destOrd="2" presId="urn:microsoft.com/office/officeart/2005/8/layout/vList2"/>
    <dgm:cxn modelId="{E0E8FB07-DF45-43A4-8DC8-A6699629DB37}" type="presOf" srcId="{D01947BC-BDB9-4BE3-A0F6-25AAD2638C2B}" destId="{B1CA6D71-B9A0-4CC1-953D-266426EB91D9}" srcOrd="0" destOrd="0" presId="urn:microsoft.com/office/officeart/2005/8/layout/vList2"/>
    <dgm:cxn modelId="{92375410-17D1-4B34-BE0B-E6C7A725F94D}" srcId="{D01947BC-BDB9-4BE3-A0F6-25AAD2638C2B}" destId="{3263BD77-6AAB-4FB7-A431-8F5676B1FC9D}" srcOrd="0" destOrd="0" parTransId="{8D3F8008-C0FA-4D78-957F-D5580525785D}" sibTransId="{255FCBE9-1E75-4615-BF3D-61C0637292BC}"/>
    <dgm:cxn modelId="{F3F3C02A-BA41-4495-972D-2ADEF9A7C311}" type="presOf" srcId="{8C197D7E-B082-4A3E-847D-44ECD1145762}" destId="{F4C3DF5D-323A-4E5E-965B-9DFB14F1071C}" srcOrd="0" destOrd="0" presId="urn:microsoft.com/office/officeart/2005/8/layout/vList2"/>
    <dgm:cxn modelId="{D51F71F0-9C61-4E54-9C4B-E531A609BCD0}" type="presOf" srcId="{235C3A70-43D7-4440-BB97-F99890BAD8FD}" destId="{15342BFB-66C2-4B28-81D7-1148AE07F73E}" srcOrd="0" destOrd="4" presId="urn:microsoft.com/office/officeart/2005/8/layout/vList2"/>
    <dgm:cxn modelId="{D5708021-FC3B-4A69-8615-16EAEC32CF8E}" srcId="{D01947BC-BDB9-4BE3-A0F6-25AAD2638C2B}" destId="{6DD62E61-07CA-44BC-97C1-83B4C49FF9DB}" srcOrd="7" destOrd="0" parTransId="{D06234F9-A54B-418F-9CE7-C187ED076CA7}" sibTransId="{2C12035B-8E88-40DF-BF29-0201D6A0D240}"/>
    <dgm:cxn modelId="{230468CB-9838-4203-A427-BB4ABEFFC55F}" srcId="{D01947BC-BDB9-4BE3-A0F6-25AAD2638C2B}" destId="{42FA0098-05CF-4FEC-95CB-F118C7033B50}" srcOrd="5" destOrd="0" parTransId="{3C7F17A7-4F40-4752-9420-29DB8E7770C2}" sibTransId="{D319A256-14F6-4926-ACC2-88F9FD6879A9}"/>
    <dgm:cxn modelId="{F7F99037-9464-408F-A9B9-76A3F83CD6AE}" type="presOf" srcId="{42FA0098-05CF-4FEC-95CB-F118C7033B50}" destId="{15342BFB-66C2-4B28-81D7-1148AE07F73E}" srcOrd="0" destOrd="5" presId="urn:microsoft.com/office/officeart/2005/8/layout/vList2"/>
    <dgm:cxn modelId="{9666E2A5-010E-431B-88B1-BF413E015765}" srcId="{D01947BC-BDB9-4BE3-A0F6-25AAD2638C2B}" destId="{4277CEA4-6200-42F6-8FBB-3B951BFE9869}" srcOrd="2" destOrd="0" parTransId="{D4F7169E-9799-42FF-B72A-7EE30EE01F25}" sibTransId="{42F64986-FFD2-4088-8ADD-0492F82A4160}"/>
    <dgm:cxn modelId="{A9EBF1CC-DFD1-4496-ABD1-637B32D8542D}" srcId="{D01947BC-BDB9-4BE3-A0F6-25AAD2638C2B}" destId="{2CB691FF-EAC2-46CA-9A50-69003F347515}" srcOrd="1" destOrd="0" parTransId="{AC2A77A3-AA69-4BAB-8FA8-1B629F7C04B7}" sibTransId="{CBDE906C-9184-49B7-9DB8-3C9D0392CE54}"/>
    <dgm:cxn modelId="{CFF8E457-1902-4225-A036-F6D537CF2EFD}" srcId="{D01947BC-BDB9-4BE3-A0F6-25AAD2638C2B}" destId="{7379530D-5793-4014-8EB2-C4F24CF312B2}" srcOrd="3" destOrd="0" parTransId="{A844ABF7-74B9-4C73-B81C-0E83685490D3}" sibTransId="{E94AD789-9AB1-4F50-B73F-B1B719C6F32B}"/>
    <dgm:cxn modelId="{673695FE-071A-4E0E-9077-BFD8031210E8}" type="presParOf" srcId="{F4C3DF5D-323A-4E5E-965B-9DFB14F1071C}" destId="{B1CA6D71-B9A0-4CC1-953D-266426EB91D9}" srcOrd="0" destOrd="0" presId="urn:microsoft.com/office/officeart/2005/8/layout/vList2"/>
    <dgm:cxn modelId="{EB48B42B-83B8-4EFB-9367-5AF00608548D}" type="presParOf" srcId="{F4C3DF5D-323A-4E5E-965B-9DFB14F1071C}" destId="{15342BFB-66C2-4B28-81D7-1148AE07F73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EBA81572-D641-43D9-8E90-3FDE7B7AC0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52DC1A-24E2-48B9-AC23-614A72D741B4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АМБЛИОПИЈА (СЛАБОВИДОСТ)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65FC9E6-AEBE-487F-8C13-0917A0C02B4A}" type="parTrans" cxnId="{03150DE2-6824-4C9E-8974-23F8ACC0970F}">
      <dgm:prSet/>
      <dgm:spPr/>
      <dgm:t>
        <a:bodyPr/>
        <a:lstStyle/>
        <a:p>
          <a:endParaRPr lang="en-US"/>
        </a:p>
      </dgm:t>
    </dgm:pt>
    <dgm:pt modelId="{A70DB27E-112C-4D54-A0FF-A7A744592318}" type="sibTrans" cxnId="{03150DE2-6824-4C9E-8974-23F8ACC0970F}">
      <dgm:prSet/>
      <dgm:spPr/>
      <dgm:t>
        <a:bodyPr/>
        <a:lstStyle/>
        <a:p>
          <a:endParaRPr lang="en-US"/>
        </a:p>
      </dgm:t>
    </dgm:pt>
    <dgm:pt modelId="{9E610B0E-2481-4F62-89EB-7AAAE1442C0E}">
      <dgm:prSet phldrT="[Text]" custT="1"/>
      <dgm:spPr/>
      <dgm:t>
        <a:bodyPr/>
        <a:lstStyle/>
        <a:p>
          <a:pPr algn="ctr"/>
          <a:r>
            <a:rPr lang="sr-Cyrl-CS" sz="1600" b="0" i="0" smtClean="0">
              <a:latin typeface="Times New Roman" pitchFamily="18" charset="0"/>
              <a:cs typeface="Times New Roman" pitchFamily="18" charset="0"/>
            </a:rPr>
            <a:t>ФУНКЦИОНАЛНА АМБЛИОПИЈА</a:t>
          </a:r>
          <a:endParaRPr lang="en-US" sz="1600" b="0" i="0">
            <a:latin typeface="Times New Roman" pitchFamily="18" charset="0"/>
            <a:cs typeface="Times New Roman" pitchFamily="18" charset="0"/>
          </a:endParaRPr>
        </a:p>
      </dgm:t>
    </dgm:pt>
    <dgm:pt modelId="{0EBAAC06-7B23-4481-B562-2D792346EA4F}" type="parTrans" cxnId="{F0E89948-2AC6-42C8-B554-33A703AB3061}">
      <dgm:prSet/>
      <dgm:spPr/>
      <dgm:t>
        <a:bodyPr/>
        <a:lstStyle/>
        <a:p>
          <a:endParaRPr lang="en-US"/>
        </a:p>
      </dgm:t>
    </dgm:pt>
    <dgm:pt modelId="{FF7BDA60-BC05-4F04-8AB9-C2ACC3FEC9D9}" type="sibTrans" cxnId="{F0E89948-2AC6-42C8-B554-33A703AB3061}">
      <dgm:prSet/>
      <dgm:spPr/>
      <dgm:t>
        <a:bodyPr/>
        <a:lstStyle/>
        <a:p>
          <a:endParaRPr lang="en-US"/>
        </a:p>
      </dgm:t>
    </dgm:pt>
    <dgm:pt modelId="{2139DAD7-2500-498A-9C28-6FC0C01B16CF}">
      <dgm:prSet phldrT="[Text]" custT="1"/>
      <dgm:spPr/>
      <dgm:t>
        <a:bodyPr/>
        <a:lstStyle/>
        <a:p>
          <a:pPr algn="just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Код амблиопије “факултативни скотом супресије “ прелази у </a:t>
          </a:r>
          <a:r>
            <a:rPr lang="sr-Cyrl-CS" sz="1600" b="1" i="1" u="sng" dirty="0" smtClean="0">
              <a:latin typeface="Times New Roman" pitchFamily="18" charset="0"/>
              <a:cs typeface="Times New Roman" pitchFamily="18" charset="0"/>
            </a:rPr>
            <a:t>“обавезни скотом инхибиције”</a:t>
          </a:r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 тј. од раније бинокуларног феномена постаје строго монокуларан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9D658219-9E47-4BEE-8C71-809719B74E0B}" type="parTrans" cxnId="{27434332-3B32-49FF-85C9-64565009B384}">
      <dgm:prSet/>
      <dgm:spPr/>
      <dgm:t>
        <a:bodyPr/>
        <a:lstStyle/>
        <a:p>
          <a:endParaRPr lang="en-US"/>
        </a:p>
      </dgm:t>
    </dgm:pt>
    <dgm:pt modelId="{BB3528E1-ED2F-4201-8663-04699629E7F8}" type="sibTrans" cxnId="{27434332-3B32-49FF-85C9-64565009B384}">
      <dgm:prSet/>
      <dgm:spPr/>
      <dgm:t>
        <a:bodyPr/>
        <a:lstStyle/>
        <a:p>
          <a:endParaRPr lang="en-US"/>
        </a:p>
      </dgm:t>
    </dgm:pt>
    <dgm:pt modelId="{ACD2D831-6DC3-416A-AB27-E766EA24F1AF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Ако се затвори доминантно око амблиопно разроко око ће преузети фиксацију и доћи ће у средњи положај али ће скотом на њему и даље постојати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6E8C307-0136-4B41-92DE-271F48C61840}" type="parTrans" cxnId="{8B39A1EB-1A22-4E37-91EF-AA8BAE039CF4}">
      <dgm:prSet/>
      <dgm:spPr/>
      <dgm:t>
        <a:bodyPr/>
        <a:lstStyle/>
        <a:p>
          <a:endParaRPr lang="en-US"/>
        </a:p>
      </dgm:t>
    </dgm:pt>
    <dgm:pt modelId="{B843FDAF-834B-496B-AE2F-C8CB8D15CAF8}" type="sibTrans" cxnId="{8B39A1EB-1A22-4E37-91EF-AA8BAE039CF4}">
      <dgm:prSet/>
      <dgm:spPr/>
      <dgm:t>
        <a:bodyPr/>
        <a:lstStyle/>
        <a:p>
          <a:endParaRPr lang="en-US"/>
        </a:p>
      </dgm:t>
    </dgm:pt>
    <dgm:pt modelId="{C59EA2BF-4C28-498F-9F7E-05C937189958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Препрека у оптичким медијима (катаракта)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6C35447-2738-4E84-ACF0-C60486282C82}" type="parTrans" cxnId="{584394F7-67A1-4D0D-A784-DC3CBC92F22A}">
      <dgm:prSet/>
      <dgm:spPr/>
      <dgm:t>
        <a:bodyPr/>
        <a:lstStyle/>
        <a:p>
          <a:endParaRPr lang="en-US"/>
        </a:p>
      </dgm:t>
    </dgm:pt>
    <dgm:pt modelId="{A129BE38-47A3-42DE-8B43-853C5A3CD0B1}" type="sibTrans" cxnId="{584394F7-67A1-4D0D-A784-DC3CBC92F22A}">
      <dgm:prSet/>
      <dgm:spPr/>
      <dgm:t>
        <a:bodyPr/>
        <a:lstStyle/>
        <a:p>
          <a:endParaRPr lang="en-US"/>
        </a:p>
      </dgm:t>
    </dgm:pt>
    <dgm:pt modelId="{18CA3810-1AD7-4618-A918-AD60CDDCFEB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Снижена видна оштрина најчешће једног ока која се не може кориговати оптичким помагалима (наочаре, контактна сочива) а на оку као и на видним путевима нема анатомских промена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5AD9B7C-64E6-475C-A931-F8332F1BA440}" type="parTrans" cxnId="{35DA87BA-73E3-4556-AC2C-71965D7CA807}">
      <dgm:prSet/>
      <dgm:spPr/>
      <dgm:t>
        <a:bodyPr/>
        <a:lstStyle/>
        <a:p>
          <a:endParaRPr lang="en-US"/>
        </a:p>
      </dgm:t>
    </dgm:pt>
    <dgm:pt modelId="{D1A1BE10-A1CE-4212-A2C8-9737B04335FA}" type="sibTrans" cxnId="{35DA87BA-73E3-4556-AC2C-71965D7CA807}">
      <dgm:prSet/>
      <dgm:spPr/>
      <dgm:t>
        <a:bodyPr/>
        <a:lstStyle/>
        <a:p>
          <a:endParaRPr lang="en-US"/>
        </a:p>
      </dgm:t>
    </dgm:pt>
    <dgm:pt modelId="{E7276C87-6697-4C5B-8C9D-8CBC8AF7443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Узроци:разрокост, веће анизометропије (анизохиперметропија, астигматизам)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0389362-AF25-433E-9C79-69F500EF3EDA}" type="parTrans" cxnId="{89EFF0B7-DDE1-4145-AD2F-C4B802DC6291}">
      <dgm:prSet/>
      <dgm:spPr/>
      <dgm:t>
        <a:bodyPr/>
        <a:lstStyle/>
        <a:p>
          <a:endParaRPr lang="en-US"/>
        </a:p>
      </dgm:t>
    </dgm:pt>
    <dgm:pt modelId="{C87CC476-6492-4A63-90B7-C47F8572A7AF}" type="sibTrans" cxnId="{89EFF0B7-DDE1-4145-AD2F-C4B802DC6291}">
      <dgm:prSet/>
      <dgm:spPr/>
      <dgm:t>
        <a:bodyPr/>
        <a:lstStyle/>
        <a:p>
          <a:endParaRPr lang="en-US"/>
        </a:p>
      </dgm:t>
    </dgm:pt>
    <dgm:pt modelId="{CCA7BFB6-6D2B-4929-A46B-7914C6C02F21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ДЕПРИВАЦИОНА АМБЛИОПИЈА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037878D-9B75-4426-8BEB-F61C5A697F79}" type="parTrans" cxnId="{0A8BA3A4-4635-4C0F-9E50-663BEE9723AC}">
      <dgm:prSet/>
      <dgm:spPr/>
      <dgm:t>
        <a:bodyPr/>
        <a:lstStyle/>
        <a:p>
          <a:endParaRPr lang="en-US"/>
        </a:p>
      </dgm:t>
    </dgm:pt>
    <dgm:pt modelId="{2112F234-026C-4141-A4F5-0E47D4A96892}" type="sibTrans" cxnId="{0A8BA3A4-4635-4C0F-9E50-663BEE9723AC}">
      <dgm:prSet/>
      <dgm:spPr/>
      <dgm:t>
        <a:bodyPr/>
        <a:lstStyle/>
        <a:p>
          <a:endParaRPr lang="en-US"/>
        </a:p>
      </dgm:t>
    </dgm:pt>
    <dgm:pt modelId="{CC8E0651-8C11-4121-AF68-4BD01877EDF1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7784EC8-35C9-44C1-9F8D-EC88CFEAB9C7}" type="parTrans" cxnId="{653CB67D-2F49-4BBA-AF6E-FCEFAFB5750F}">
      <dgm:prSet/>
      <dgm:spPr/>
      <dgm:t>
        <a:bodyPr/>
        <a:lstStyle/>
        <a:p>
          <a:endParaRPr lang="en-US"/>
        </a:p>
      </dgm:t>
    </dgm:pt>
    <dgm:pt modelId="{25C35D27-725B-403C-BA9C-C297750C2087}" type="sibTrans" cxnId="{653CB67D-2F49-4BBA-AF6E-FCEFAFB5750F}">
      <dgm:prSet/>
      <dgm:spPr/>
      <dgm:t>
        <a:bodyPr/>
        <a:lstStyle/>
        <a:p>
          <a:endParaRPr lang="en-US"/>
        </a:p>
      </dgm:t>
    </dgm:pt>
    <dgm:pt modelId="{133F881C-148E-412D-A496-86E63F30D801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041E310-63EB-4CA8-B683-7309ED7AA664}" type="parTrans" cxnId="{889F4EB8-8AE2-4A44-8015-4DAEA4C37473}">
      <dgm:prSet/>
      <dgm:spPr/>
      <dgm:t>
        <a:bodyPr/>
        <a:lstStyle/>
        <a:p>
          <a:endParaRPr lang="en-US"/>
        </a:p>
      </dgm:t>
    </dgm:pt>
    <dgm:pt modelId="{1CD03CEC-DF1F-4404-A84C-B3594FD6EA49}" type="sibTrans" cxnId="{889F4EB8-8AE2-4A44-8015-4DAEA4C37473}">
      <dgm:prSet/>
      <dgm:spPr/>
      <dgm:t>
        <a:bodyPr/>
        <a:lstStyle/>
        <a:p>
          <a:endParaRPr lang="en-US"/>
        </a:p>
      </dgm:t>
    </dgm:pt>
    <dgm:pt modelId="{CD21EE02-722A-4803-9678-82EBC879D594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Ако особа са разрокошћу спонтано алтерира фиксацију, тј. скреће наизменично једно па друго око амблиопија се не развија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B2613A8-6CE1-4E40-B8F0-E94D0B7A8788}" type="parTrans" cxnId="{FEB8A60D-FE10-419B-8836-B6B0794D3B64}">
      <dgm:prSet/>
      <dgm:spPr/>
      <dgm:t>
        <a:bodyPr/>
        <a:lstStyle/>
        <a:p>
          <a:endParaRPr lang="en-US"/>
        </a:p>
      </dgm:t>
    </dgm:pt>
    <dgm:pt modelId="{B5195FFE-8539-44B3-9C8F-0D13E6E2168B}" type="sibTrans" cxnId="{FEB8A60D-FE10-419B-8836-B6B0794D3B64}">
      <dgm:prSet/>
      <dgm:spPr/>
      <dgm:t>
        <a:bodyPr/>
        <a:lstStyle/>
        <a:p>
          <a:endParaRPr lang="en-US"/>
        </a:p>
      </dgm:t>
    </dgm:pt>
    <dgm:pt modelId="{6D79E8F5-D01F-4550-97E3-87AFD6F15CAC}" type="pres">
      <dgm:prSet presAssocID="{EBA81572-D641-43D9-8E90-3FDE7B7AC0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640B7C-92CE-4745-ABAC-E90167DCDFBC}" type="pres">
      <dgm:prSet presAssocID="{3C52DC1A-24E2-48B9-AC23-614A72D741B4}" presName="parentText" presStyleLbl="node1" presStyleIdx="0" presStyleCnt="4" custScaleY="6160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F7A99-9C5F-4B35-BEF2-90D7AE566171}" type="pres">
      <dgm:prSet presAssocID="{A70DB27E-112C-4D54-A0FF-A7A744592318}" presName="spacer" presStyleCnt="0"/>
      <dgm:spPr/>
    </dgm:pt>
    <dgm:pt modelId="{DA85CC32-7717-45F2-88E0-EDC5FF809651}" type="pres">
      <dgm:prSet presAssocID="{9E610B0E-2481-4F62-89EB-7AAAE1442C0E}" presName="parentText" presStyleLbl="node1" presStyleIdx="1" presStyleCnt="4" custScaleY="5868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D36D5-61D2-4463-A589-CBB8D606B6B9}" type="pres">
      <dgm:prSet presAssocID="{9E610B0E-2481-4F62-89EB-7AAAE1442C0E}" presName="childText" presStyleLbl="revTx" presStyleIdx="0" presStyleCnt="3" custScaleY="2287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BDAD9A-454D-4A2D-BF55-7A9F05E58BB1}" type="pres">
      <dgm:prSet presAssocID="{CCA7BFB6-6D2B-4929-A46B-7914C6C02F21}" presName="parentText" presStyleLbl="node1" presStyleIdx="2" presStyleCnt="4" custScaleY="80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147A6-080B-4631-BF89-3EF3FC05C909}" type="pres">
      <dgm:prSet presAssocID="{CCA7BFB6-6D2B-4929-A46B-7914C6C02F21}" presName="childText" presStyleLbl="revTx" presStyleIdx="1" presStyleCnt="3" custScaleY="2504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11EA4-392F-4217-82C5-EB35EFD6403F}" type="pres">
      <dgm:prSet presAssocID="{2139DAD7-2500-498A-9C28-6FC0C01B16CF}" presName="parentText" presStyleLbl="node1" presStyleIdx="3" presStyleCnt="4" custScaleY="12673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7ADECF-1173-4072-9C4A-3227B7F32681}" type="pres">
      <dgm:prSet presAssocID="{2139DAD7-2500-498A-9C28-6FC0C01B16CF}" presName="childText" presStyleLbl="revTx" presStyleIdx="2" presStyleCnt="3" custScaleY="1785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434332-3B32-49FF-85C9-64565009B384}" srcId="{EBA81572-D641-43D9-8E90-3FDE7B7AC040}" destId="{2139DAD7-2500-498A-9C28-6FC0C01B16CF}" srcOrd="3" destOrd="0" parTransId="{9D658219-9E47-4BEE-8C71-809719B74E0B}" sibTransId="{BB3528E1-ED2F-4201-8663-04699629E7F8}"/>
    <dgm:cxn modelId="{F8362E0D-A303-4F51-B165-3F4A2F52013F}" type="presOf" srcId="{C59EA2BF-4C28-498F-9F7E-05C937189958}" destId="{ADB147A6-080B-4631-BF89-3EF3FC05C909}" srcOrd="0" destOrd="0" presId="urn:microsoft.com/office/officeart/2005/8/layout/vList2"/>
    <dgm:cxn modelId="{03150DE2-6824-4C9E-8974-23F8ACC0970F}" srcId="{EBA81572-D641-43D9-8E90-3FDE7B7AC040}" destId="{3C52DC1A-24E2-48B9-AC23-614A72D741B4}" srcOrd="0" destOrd="0" parTransId="{965FC9E6-AEBE-487F-8C13-0917A0C02B4A}" sibTransId="{A70DB27E-112C-4D54-A0FF-A7A744592318}"/>
    <dgm:cxn modelId="{BC5C00C2-CF20-460B-B400-0505C58D6EAC}" type="presOf" srcId="{CC8E0651-8C11-4121-AF68-4BD01877EDF1}" destId="{367ADECF-1173-4072-9C4A-3227B7F32681}" srcOrd="0" destOrd="2" presId="urn:microsoft.com/office/officeart/2005/8/layout/vList2"/>
    <dgm:cxn modelId="{2B85B80E-AA97-4FB1-84D5-BFD135C2E5B1}" type="presOf" srcId="{3C52DC1A-24E2-48B9-AC23-614A72D741B4}" destId="{7F640B7C-92CE-4745-ABAC-E90167DCDFBC}" srcOrd="0" destOrd="0" presId="urn:microsoft.com/office/officeart/2005/8/layout/vList2"/>
    <dgm:cxn modelId="{889F4EB8-8AE2-4A44-8015-4DAEA4C37473}" srcId="{2139DAD7-2500-498A-9C28-6FC0C01B16CF}" destId="{133F881C-148E-412D-A496-86E63F30D801}" srcOrd="3" destOrd="0" parTransId="{1041E310-63EB-4CA8-B683-7309ED7AA664}" sibTransId="{1CD03CEC-DF1F-4404-A84C-B3594FD6EA49}"/>
    <dgm:cxn modelId="{23CC5AFD-9342-4475-9D70-CDB79A326BC0}" type="presOf" srcId="{CCA7BFB6-6D2B-4929-A46B-7914C6C02F21}" destId="{37BDAD9A-454D-4A2D-BF55-7A9F05E58BB1}" srcOrd="0" destOrd="0" presId="urn:microsoft.com/office/officeart/2005/8/layout/vList2"/>
    <dgm:cxn modelId="{653CB67D-2F49-4BBA-AF6E-FCEFAFB5750F}" srcId="{2139DAD7-2500-498A-9C28-6FC0C01B16CF}" destId="{CC8E0651-8C11-4121-AF68-4BD01877EDF1}" srcOrd="2" destOrd="0" parTransId="{B7784EC8-35C9-44C1-9F8D-EC88CFEAB9C7}" sibTransId="{25C35D27-725B-403C-BA9C-C297750C2087}"/>
    <dgm:cxn modelId="{362437C2-27FD-44AA-840D-8FE037B32B38}" type="presOf" srcId="{E7276C87-6697-4C5B-8C9D-8CBC8AF7443B}" destId="{8D7D36D5-61D2-4463-A589-CBB8D606B6B9}" srcOrd="0" destOrd="1" presId="urn:microsoft.com/office/officeart/2005/8/layout/vList2"/>
    <dgm:cxn modelId="{0A8BA3A4-4635-4C0F-9E50-663BEE9723AC}" srcId="{EBA81572-D641-43D9-8E90-3FDE7B7AC040}" destId="{CCA7BFB6-6D2B-4929-A46B-7914C6C02F21}" srcOrd="2" destOrd="0" parTransId="{E037878D-9B75-4426-8BEB-F61C5A697F79}" sibTransId="{2112F234-026C-4141-A4F5-0E47D4A96892}"/>
    <dgm:cxn modelId="{A8A207A4-928B-400E-BE8A-AF21764493F0}" type="presOf" srcId="{9E610B0E-2481-4F62-89EB-7AAAE1442C0E}" destId="{DA85CC32-7717-45F2-88E0-EDC5FF809651}" srcOrd="0" destOrd="0" presId="urn:microsoft.com/office/officeart/2005/8/layout/vList2"/>
    <dgm:cxn modelId="{CE8B18FA-3F87-4CFE-AD12-9B267D7E05F7}" type="presOf" srcId="{CD21EE02-722A-4803-9678-82EBC879D594}" destId="{367ADECF-1173-4072-9C4A-3227B7F32681}" srcOrd="0" destOrd="1" presId="urn:microsoft.com/office/officeart/2005/8/layout/vList2"/>
    <dgm:cxn modelId="{D1688E35-2721-4A43-BCF5-84840BA9D5F7}" type="presOf" srcId="{133F881C-148E-412D-A496-86E63F30D801}" destId="{367ADECF-1173-4072-9C4A-3227B7F32681}" srcOrd="0" destOrd="3" presId="urn:microsoft.com/office/officeart/2005/8/layout/vList2"/>
    <dgm:cxn modelId="{8B39A1EB-1A22-4E37-91EF-AA8BAE039CF4}" srcId="{2139DAD7-2500-498A-9C28-6FC0C01B16CF}" destId="{ACD2D831-6DC3-416A-AB27-E766EA24F1AF}" srcOrd="0" destOrd="0" parTransId="{E6E8C307-0136-4B41-92DE-271F48C61840}" sibTransId="{B843FDAF-834B-496B-AE2F-C8CB8D15CAF8}"/>
    <dgm:cxn modelId="{FEB8A60D-FE10-419B-8836-B6B0794D3B64}" srcId="{2139DAD7-2500-498A-9C28-6FC0C01B16CF}" destId="{CD21EE02-722A-4803-9678-82EBC879D594}" srcOrd="1" destOrd="0" parTransId="{4B2613A8-6CE1-4E40-B8F0-E94D0B7A8788}" sibTransId="{B5195FFE-8539-44B3-9C8F-0D13E6E2168B}"/>
    <dgm:cxn modelId="{9F584B3A-34A5-4FE5-87CF-DE7719E00502}" type="presOf" srcId="{2139DAD7-2500-498A-9C28-6FC0C01B16CF}" destId="{8DC11EA4-392F-4217-82C5-EB35EFD6403F}" srcOrd="0" destOrd="0" presId="urn:microsoft.com/office/officeart/2005/8/layout/vList2"/>
    <dgm:cxn modelId="{35DA87BA-73E3-4556-AC2C-71965D7CA807}" srcId="{9E610B0E-2481-4F62-89EB-7AAAE1442C0E}" destId="{18CA3810-1AD7-4618-A918-AD60CDDCFEBB}" srcOrd="0" destOrd="0" parTransId="{65AD9B7C-64E6-475C-A931-F8332F1BA440}" sibTransId="{D1A1BE10-A1CE-4212-A2C8-9737B04335FA}"/>
    <dgm:cxn modelId="{F0E89948-2AC6-42C8-B554-33A703AB3061}" srcId="{EBA81572-D641-43D9-8E90-3FDE7B7AC040}" destId="{9E610B0E-2481-4F62-89EB-7AAAE1442C0E}" srcOrd="1" destOrd="0" parTransId="{0EBAAC06-7B23-4481-B562-2D792346EA4F}" sibTransId="{FF7BDA60-BC05-4F04-8AB9-C2ACC3FEC9D9}"/>
    <dgm:cxn modelId="{45AB9714-EA40-4CD1-BE59-BF603F834226}" type="presOf" srcId="{18CA3810-1AD7-4618-A918-AD60CDDCFEBB}" destId="{8D7D36D5-61D2-4463-A589-CBB8D606B6B9}" srcOrd="0" destOrd="0" presId="urn:microsoft.com/office/officeart/2005/8/layout/vList2"/>
    <dgm:cxn modelId="{8FAB7CAE-52C6-40F3-8FC2-25FC3BB8100A}" type="presOf" srcId="{ACD2D831-6DC3-416A-AB27-E766EA24F1AF}" destId="{367ADECF-1173-4072-9C4A-3227B7F32681}" srcOrd="0" destOrd="0" presId="urn:microsoft.com/office/officeart/2005/8/layout/vList2"/>
    <dgm:cxn modelId="{584394F7-67A1-4D0D-A784-DC3CBC92F22A}" srcId="{CCA7BFB6-6D2B-4929-A46B-7914C6C02F21}" destId="{C59EA2BF-4C28-498F-9F7E-05C937189958}" srcOrd="0" destOrd="0" parTransId="{C6C35447-2738-4E84-ACF0-C60486282C82}" sibTransId="{A129BE38-47A3-42DE-8B43-853C5A3CD0B1}"/>
    <dgm:cxn modelId="{8D4B7412-94A6-4E2C-BB54-E6F9616DDCD3}" type="presOf" srcId="{EBA81572-D641-43D9-8E90-3FDE7B7AC040}" destId="{6D79E8F5-D01F-4550-97E3-87AFD6F15CAC}" srcOrd="0" destOrd="0" presId="urn:microsoft.com/office/officeart/2005/8/layout/vList2"/>
    <dgm:cxn modelId="{89EFF0B7-DDE1-4145-AD2F-C4B802DC6291}" srcId="{9E610B0E-2481-4F62-89EB-7AAAE1442C0E}" destId="{E7276C87-6697-4C5B-8C9D-8CBC8AF7443B}" srcOrd="1" destOrd="0" parTransId="{B0389362-AF25-433E-9C79-69F500EF3EDA}" sibTransId="{C87CC476-6492-4A63-90B7-C47F8572A7AF}"/>
    <dgm:cxn modelId="{98E24C16-7561-485A-86E6-B18E41658DB3}" type="presParOf" srcId="{6D79E8F5-D01F-4550-97E3-87AFD6F15CAC}" destId="{7F640B7C-92CE-4745-ABAC-E90167DCDFBC}" srcOrd="0" destOrd="0" presId="urn:microsoft.com/office/officeart/2005/8/layout/vList2"/>
    <dgm:cxn modelId="{28C506BD-1A9C-4E51-AE32-88D54CDBDA68}" type="presParOf" srcId="{6D79E8F5-D01F-4550-97E3-87AFD6F15CAC}" destId="{6B0F7A99-9C5F-4B35-BEF2-90D7AE566171}" srcOrd="1" destOrd="0" presId="urn:microsoft.com/office/officeart/2005/8/layout/vList2"/>
    <dgm:cxn modelId="{262E5C84-F73B-403A-8920-ED3949BFF0E1}" type="presParOf" srcId="{6D79E8F5-D01F-4550-97E3-87AFD6F15CAC}" destId="{DA85CC32-7717-45F2-88E0-EDC5FF809651}" srcOrd="2" destOrd="0" presId="urn:microsoft.com/office/officeart/2005/8/layout/vList2"/>
    <dgm:cxn modelId="{447B5D48-717F-4AC8-819A-471129A357AE}" type="presParOf" srcId="{6D79E8F5-D01F-4550-97E3-87AFD6F15CAC}" destId="{8D7D36D5-61D2-4463-A589-CBB8D606B6B9}" srcOrd="3" destOrd="0" presId="urn:microsoft.com/office/officeart/2005/8/layout/vList2"/>
    <dgm:cxn modelId="{3A8781CC-33E8-4F44-ABA6-F4D2D1EB9710}" type="presParOf" srcId="{6D79E8F5-D01F-4550-97E3-87AFD6F15CAC}" destId="{37BDAD9A-454D-4A2D-BF55-7A9F05E58BB1}" srcOrd="4" destOrd="0" presId="urn:microsoft.com/office/officeart/2005/8/layout/vList2"/>
    <dgm:cxn modelId="{E3C8798A-3697-402A-9056-DCA43D75BBCD}" type="presParOf" srcId="{6D79E8F5-D01F-4550-97E3-87AFD6F15CAC}" destId="{ADB147A6-080B-4631-BF89-3EF3FC05C909}" srcOrd="5" destOrd="0" presId="urn:microsoft.com/office/officeart/2005/8/layout/vList2"/>
    <dgm:cxn modelId="{4B3AA09A-A5C4-4C94-83B1-5316C36411ED}" type="presParOf" srcId="{6D79E8F5-D01F-4550-97E3-87AFD6F15CAC}" destId="{8DC11EA4-392F-4217-82C5-EB35EFD6403F}" srcOrd="6" destOrd="0" presId="urn:microsoft.com/office/officeart/2005/8/layout/vList2"/>
    <dgm:cxn modelId="{5F80D3E4-39A2-4B7D-A1FC-A2F778EBB080}" type="presParOf" srcId="{6D79E8F5-D01F-4550-97E3-87AFD6F15CAC}" destId="{367ADECF-1173-4072-9C4A-3227B7F32681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81C50E3-1A9E-45B5-850D-F2CD099D94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68C8D7-AE87-4212-8F6C-2DE390AC14E6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ИСПИТИВАЊЕ ФИКСАЦИЈЕ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A1C18B3-3904-49A9-9D35-32294079D891}" type="parTrans" cxnId="{9885ED5C-12B0-40E9-9532-AD14F682F036}">
      <dgm:prSet/>
      <dgm:spPr/>
      <dgm:t>
        <a:bodyPr/>
        <a:lstStyle/>
        <a:p>
          <a:endParaRPr lang="en-US"/>
        </a:p>
      </dgm:t>
    </dgm:pt>
    <dgm:pt modelId="{F14AE58D-803D-4D12-88E7-8A5D426C38E6}" type="sibTrans" cxnId="{9885ED5C-12B0-40E9-9532-AD14F682F036}">
      <dgm:prSet/>
      <dgm:spPr/>
      <dgm:t>
        <a:bodyPr/>
        <a:lstStyle/>
        <a:p>
          <a:endParaRPr lang="en-US"/>
        </a:p>
      </dgm:t>
    </dgm:pt>
    <dgm:pt modelId="{836FA070-3999-4462-AC96-FEBD3F56E7A4}">
      <dgm:prSet phldrT="[Text]"/>
      <dgm:spPr/>
      <dgm:t>
        <a:bodyPr/>
        <a:lstStyle/>
        <a:p>
          <a:r>
            <a:rPr lang="sr-Latn-CS" smtClean="0">
              <a:latin typeface="Times New Roman" pitchFamily="18" charset="0"/>
              <a:cs typeface="Times New Roman" pitchFamily="18" charset="0"/>
            </a:rPr>
            <a:t>Vizuskop (</a:t>
          </a:r>
          <a:r>
            <a:rPr lang="sr-Cyrl-CS" smtClean="0">
              <a:latin typeface="Times New Roman" pitchFamily="18" charset="0"/>
              <a:cs typeface="Times New Roman" pitchFamily="18" charset="0"/>
            </a:rPr>
            <a:t>мали крстић)</a:t>
          </a:r>
          <a:endParaRPr lang="en-US">
            <a:latin typeface="Times New Roman" pitchFamily="18" charset="0"/>
            <a:cs typeface="Times New Roman" pitchFamily="18" charset="0"/>
          </a:endParaRPr>
        </a:p>
      </dgm:t>
    </dgm:pt>
    <dgm:pt modelId="{CD485A3D-5566-4E77-9EA6-EE5D1C0C63FF}" type="parTrans" cxnId="{95A0CD0D-2E62-477E-9DD3-4945FDFD74B5}">
      <dgm:prSet/>
      <dgm:spPr/>
      <dgm:t>
        <a:bodyPr/>
        <a:lstStyle/>
        <a:p>
          <a:endParaRPr lang="en-US"/>
        </a:p>
      </dgm:t>
    </dgm:pt>
    <dgm:pt modelId="{380434A4-3341-49E2-A669-627B6E3DBDE1}" type="sibTrans" cxnId="{95A0CD0D-2E62-477E-9DD3-4945FDFD74B5}">
      <dgm:prSet/>
      <dgm:spPr/>
      <dgm:t>
        <a:bodyPr/>
        <a:lstStyle/>
        <a:p>
          <a:endParaRPr lang="en-US"/>
        </a:p>
      </dgm:t>
    </dgm:pt>
    <dgm:pt modelId="{4ECA0BDB-7A7A-4AC2-A802-49D3B77CB352}" type="pres">
      <dgm:prSet presAssocID="{381C50E3-1A9E-45B5-850D-F2CD099D94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D1C122-EE8F-4479-A1FC-EEEA33D37998}" type="pres">
      <dgm:prSet presAssocID="{BD68C8D7-AE87-4212-8F6C-2DE390AC14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42F79B-DB33-487A-A43F-7BB25C96BF09}" type="pres">
      <dgm:prSet presAssocID="{BD68C8D7-AE87-4212-8F6C-2DE390AC14E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A0CD0D-2E62-477E-9DD3-4945FDFD74B5}" srcId="{BD68C8D7-AE87-4212-8F6C-2DE390AC14E6}" destId="{836FA070-3999-4462-AC96-FEBD3F56E7A4}" srcOrd="0" destOrd="0" parTransId="{CD485A3D-5566-4E77-9EA6-EE5D1C0C63FF}" sibTransId="{380434A4-3341-49E2-A669-627B6E3DBDE1}"/>
    <dgm:cxn modelId="{F5AF6963-FE7F-41A6-B7D0-5D0D1A1B1ADF}" type="presOf" srcId="{BD68C8D7-AE87-4212-8F6C-2DE390AC14E6}" destId="{95D1C122-EE8F-4479-A1FC-EEEA33D37998}" srcOrd="0" destOrd="0" presId="urn:microsoft.com/office/officeart/2005/8/layout/vList2"/>
    <dgm:cxn modelId="{2D491AD2-46B5-4157-849F-F03554DA4C15}" type="presOf" srcId="{836FA070-3999-4462-AC96-FEBD3F56E7A4}" destId="{E142F79B-DB33-487A-A43F-7BB25C96BF09}" srcOrd="0" destOrd="0" presId="urn:microsoft.com/office/officeart/2005/8/layout/vList2"/>
    <dgm:cxn modelId="{9885ED5C-12B0-40E9-9532-AD14F682F036}" srcId="{381C50E3-1A9E-45B5-850D-F2CD099D944C}" destId="{BD68C8D7-AE87-4212-8F6C-2DE390AC14E6}" srcOrd="0" destOrd="0" parTransId="{8A1C18B3-3904-49A9-9D35-32294079D891}" sibTransId="{F14AE58D-803D-4D12-88E7-8A5D426C38E6}"/>
    <dgm:cxn modelId="{F6A83F41-5610-4149-B762-588989D536A4}" type="presOf" srcId="{381C50E3-1A9E-45B5-850D-F2CD099D944C}" destId="{4ECA0BDB-7A7A-4AC2-A802-49D3B77CB352}" srcOrd="0" destOrd="0" presId="urn:microsoft.com/office/officeart/2005/8/layout/vList2"/>
    <dgm:cxn modelId="{A0303097-B3A1-4FEF-9F88-7D97CA8254F0}" type="presParOf" srcId="{4ECA0BDB-7A7A-4AC2-A802-49D3B77CB352}" destId="{95D1C122-EE8F-4479-A1FC-EEEA33D37998}" srcOrd="0" destOrd="0" presId="urn:microsoft.com/office/officeart/2005/8/layout/vList2"/>
    <dgm:cxn modelId="{3BA17987-5060-44F2-94BA-F1AB4D17B21C}" type="presParOf" srcId="{4ECA0BDB-7A7A-4AC2-A802-49D3B77CB352}" destId="{E142F79B-DB33-487A-A43F-7BB25C96BF0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6C89B944-C6B1-4F0C-9D71-AB4022B211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FCA4EC3-3732-448C-8C1F-145F76820E30}">
      <dgm:prSet phldrT="[Text]" custT="1"/>
      <dgm:spPr/>
      <dgm:t>
        <a:bodyPr/>
        <a:lstStyle/>
        <a:p>
          <a:pPr algn="ctr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АНОМАЛНА РЕТИНАЛНА КОРЕСПОДЕНЦИЈА (АРК)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19FD2C63-3329-4E8F-BAC2-25BAC4B09B6F}" type="parTrans" cxnId="{1A64D75D-4589-4F9E-B0B5-2B5C43AE1EB9}">
      <dgm:prSet/>
      <dgm:spPr/>
      <dgm:t>
        <a:bodyPr/>
        <a:lstStyle/>
        <a:p>
          <a:endParaRPr lang="en-US"/>
        </a:p>
      </dgm:t>
    </dgm:pt>
    <dgm:pt modelId="{8AB41E30-7451-4140-AD6A-012448879AD4}" type="sibTrans" cxnId="{1A64D75D-4589-4F9E-B0B5-2B5C43AE1EB9}">
      <dgm:prSet/>
      <dgm:spPr/>
      <dgm:t>
        <a:bodyPr/>
        <a:lstStyle/>
        <a:p>
          <a:endParaRPr lang="en-US"/>
        </a:p>
      </dgm:t>
    </dgm:pt>
    <dgm:pt modelId="{A2EC7CE5-A5AA-47A8-8882-8A6490F94D56}">
      <dgm:prSet phldrT="[Text]" custT="1"/>
      <dgm:spPr/>
      <dgm:t>
        <a:bodyPr/>
        <a:lstStyle/>
        <a:p>
          <a:r>
            <a:rPr lang="sr-Cyrl-CS" sz="1600" b="1" u="sng" dirty="0" smtClean="0">
              <a:latin typeface="Times New Roman" pitchFamily="18" charset="0"/>
              <a:cs typeface="Times New Roman" pitchFamily="18" charset="0"/>
            </a:rPr>
            <a:t>Позитиван</a:t>
          </a:r>
          <a:r>
            <a:rPr lang="en-US" sz="1600" b="1" u="sng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начин борбе против диплопија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D3EE72B0-4B65-4F39-AE47-E0E0FCBF3A5B}" type="parTrans" cxnId="{75EB40D2-D277-42DF-8BBF-D4C51C68714A}">
      <dgm:prSet/>
      <dgm:spPr/>
      <dgm:t>
        <a:bodyPr/>
        <a:lstStyle/>
        <a:p>
          <a:endParaRPr lang="en-US"/>
        </a:p>
      </dgm:t>
    </dgm:pt>
    <dgm:pt modelId="{CE0EB255-153C-477E-8098-CA226634CA40}" type="sibTrans" cxnId="{75EB40D2-D277-42DF-8BBF-D4C51C68714A}">
      <dgm:prSet/>
      <dgm:spPr/>
      <dgm:t>
        <a:bodyPr/>
        <a:lstStyle/>
        <a:p>
          <a:endParaRPr lang="en-US"/>
        </a:p>
      </dgm:t>
    </dgm:pt>
    <dgm:pt modelId="{32D77AA4-9EEE-43B9-BDF0-77F2E226EED5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9C57501-A8FB-4C69-8CD7-F7EE9E81D6BA}" type="parTrans" cxnId="{23321560-2AD7-43D1-8A36-ACD247EEE10D}">
      <dgm:prSet/>
      <dgm:spPr/>
      <dgm:t>
        <a:bodyPr/>
        <a:lstStyle/>
        <a:p>
          <a:endParaRPr lang="en-US"/>
        </a:p>
      </dgm:t>
    </dgm:pt>
    <dgm:pt modelId="{6F616E2F-E757-489C-8A95-BF7C0617850C}" type="sibTrans" cxnId="{23321560-2AD7-43D1-8A36-ACD247EEE10D}">
      <dgm:prSet/>
      <dgm:spPr/>
      <dgm:t>
        <a:bodyPr/>
        <a:lstStyle/>
        <a:p>
          <a:endParaRPr lang="en-US"/>
        </a:p>
      </dgm:t>
    </dgm:pt>
    <dgm:pt modelId="{B520F806-8A77-4F31-817D-338DBDBA940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Посматрани лик се формира на анатомски некоресподентним тачкама две ретине али стимулише функционално коресподентне тачке окципиталног кортекса што доводи до једноструког виђења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928B018-417C-4A56-92FD-0C84942FFBDD}" type="parTrans" cxnId="{63DAE2D5-A64A-4A94-A0AE-B0052447019D}">
      <dgm:prSet/>
      <dgm:spPr/>
      <dgm:t>
        <a:bodyPr/>
        <a:lstStyle/>
        <a:p>
          <a:endParaRPr lang="en-US"/>
        </a:p>
      </dgm:t>
    </dgm:pt>
    <dgm:pt modelId="{D227D4BB-EE2C-404E-9734-BF307EA030A7}" type="sibTrans" cxnId="{63DAE2D5-A64A-4A94-A0AE-B0052447019D}">
      <dgm:prSet/>
      <dgm:spPr/>
      <dgm:t>
        <a:bodyPr/>
        <a:lstStyle/>
        <a:p>
          <a:endParaRPr lang="en-US"/>
        </a:p>
      </dgm:t>
    </dgm:pt>
    <dgm:pt modelId="{B2768352-9B58-414F-B776-17FF98CAA75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Коресподентна тачка макули доминантног ока постаје нека друга ретинална зона а не макула разроког ока</a:t>
          </a:r>
          <a:r>
            <a:rPr lang="sr-Cyrl-CS" sz="1600" smtClean="0">
              <a:latin typeface="Times New Roman"/>
              <a:cs typeface="Times New Roman"/>
            </a:rPr>
            <a:t>→тако се постиже какав такав облик бинокуларне сарадње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3809E65-0697-4401-97F5-2BA27CA22739}" type="parTrans" cxnId="{53952EC0-9F9A-4775-9E4B-B137502215DB}">
      <dgm:prSet/>
      <dgm:spPr/>
      <dgm:t>
        <a:bodyPr/>
        <a:lstStyle/>
        <a:p>
          <a:endParaRPr lang="en-US"/>
        </a:p>
      </dgm:t>
    </dgm:pt>
    <dgm:pt modelId="{CF1FAFA3-D73F-4930-982E-F33DE9A6F7DE}" type="sibTrans" cxnId="{53952EC0-9F9A-4775-9E4B-B137502215DB}">
      <dgm:prSet/>
      <dgm:spPr/>
      <dgm:t>
        <a:bodyPr/>
        <a:lstStyle/>
        <a:p>
          <a:endParaRPr lang="en-US"/>
        </a:p>
      </dgm:t>
    </dgm:pt>
    <dgm:pt modelId="{D3460F3C-601A-4B99-8A89-299611E15C0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АРК хармоничног типа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6EBAC64-E108-46CD-BF5C-44B921B3D2C9}" type="parTrans" cxnId="{C340EA01-1971-43F0-8EB3-E325FFEAD407}">
      <dgm:prSet/>
      <dgm:spPr/>
      <dgm:t>
        <a:bodyPr/>
        <a:lstStyle/>
        <a:p>
          <a:endParaRPr lang="en-US"/>
        </a:p>
      </dgm:t>
    </dgm:pt>
    <dgm:pt modelId="{C894A52A-5CB9-43D0-AC78-6BBC88869E11}" type="sibTrans" cxnId="{C340EA01-1971-43F0-8EB3-E325FFEAD407}">
      <dgm:prSet/>
      <dgm:spPr/>
      <dgm:t>
        <a:bodyPr/>
        <a:lstStyle/>
        <a:p>
          <a:endParaRPr lang="en-US"/>
        </a:p>
      </dgm:t>
    </dgm:pt>
    <dgm:pt modelId="{54587DA9-7D0E-4BB1-930A-DC065BFBD7E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АРК дисхармоничног типа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736A104-679F-4E1D-8B23-D85F3C700CD6}" type="parTrans" cxnId="{84E30BE5-7487-4B6F-A896-886936F0EB3A}">
      <dgm:prSet/>
      <dgm:spPr/>
      <dgm:t>
        <a:bodyPr/>
        <a:lstStyle/>
        <a:p>
          <a:endParaRPr lang="en-US"/>
        </a:p>
      </dgm:t>
    </dgm:pt>
    <dgm:pt modelId="{BCBE789B-D888-4712-BB91-085BB47A82F6}" type="sibTrans" cxnId="{84E30BE5-7487-4B6F-A896-886936F0EB3A}">
      <dgm:prSet/>
      <dgm:spPr/>
      <dgm:t>
        <a:bodyPr/>
        <a:lstStyle/>
        <a:p>
          <a:endParaRPr lang="en-US"/>
        </a:p>
      </dgm:t>
    </dgm:pt>
    <dgm:pt modelId="{B1C28826-0B88-4B9F-A392-1FF67A6DE0C8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A1010F2-03E3-4931-8ECA-A1386612E0A4}" type="parTrans" cxnId="{944E4C79-8597-43B4-8052-8B8AA242D509}">
      <dgm:prSet/>
      <dgm:spPr/>
      <dgm:t>
        <a:bodyPr/>
        <a:lstStyle/>
        <a:p>
          <a:endParaRPr lang="en-US"/>
        </a:p>
      </dgm:t>
    </dgm:pt>
    <dgm:pt modelId="{B5033B66-9226-432C-ACB3-8A44F311C6D2}" type="sibTrans" cxnId="{944E4C79-8597-43B4-8052-8B8AA242D509}">
      <dgm:prSet/>
      <dgm:spPr/>
      <dgm:t>
        <a:bodyPr/>
        <a:lstStyle/>
        <a:p>
          <a:endParaRPr lang="en-US"/>
        </a:p>
      </dgm:t>
    </dgm:pt>
    <dgm:pt modelId="{CF7D72F3-2999-4044-A699-44B9079CE3E8}" type="pres">
      <dgm:prSet presAssocID="{6C89B944-C6B1-4F0C-9D71-AB4022B211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8FF4E7-859E-4D25-B47A-FD9B7439C26A}" type="pres">
      <dgm:prSet presAssocID="{9FCA4EC3-3732-448C-8C1F-145F76820E30}" presName="parentText" presStyleLbl="node1" presStyleIdx="0" presStyleCnt="1" custScaleY="1558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88829-AA55-449D-9360-1B1560B29081}" type="pres">
      <dgm:prSet presAssocID="{9FCA4EC3-3732-448C-8C1F-145F76820E30}" presName="childText" presStyleLbl="revTx" presStyleIdx="0" presStyleCnt="1" custScaleY="898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82962B-37BF-466E-84AC-EF48BBB79E9F}" type="presOf" srcId="{54587DA9-7D0E-4BB1-930A-DC065BFBD7E3}" destId="{F7988829-AA55-449D-9360-1B1560B29081}" srcOrd="0" destOrd="4" presId="urn:microsoft.com/office/officeart/2005/8/layout/vList2"/>
    <dgm:cxn modelId="{420A6012-590E-46B2-B1BB-ADFFE226CDF3}" type="presOf" srcId="{B2768352-9B58-414F-B776-17FF98CAA753}" destId="{F7988829-AA55-449D-9360-1B1560B29081}" srcOrd="0" destOrd="2" presId="urn:microsoft.com/office/officeart/2005/8/layout/vList2"/>
    <dgm:cxn modelId="{1A64D75D-4589-4F9E-B0B5-2B5C43AE1EB9}" srcId="{6C89B944-C6B1-4F0C-9D71-AB4022B21104}" destId="{9FCA4EC3-3732-448C-8C1F-145F76820E30}" srcOrd="0" destOrd="0" parTransId="{19FD2C63-3329-4E8F-BAC2-25BAC4B09B6F}" sibTransId="{8AB41E30-7451-4140-AD6A-012448879AD4}"/>
    <dgm:cxn modelId="{C340EA01-1971-43F0-8EB3-E325FFEAD407}" srcId="{9FCA4EC3-3732-448C-8C1F-145F76820E30}" destId="{D3460F3C-601A-4B99-8A89-299611E15C07}" srcOrd="3" destOrd="0" parTransId="{46EBAC64-E108-46CD-BF5C-44B921B3D2C9}" sibTransId="{C894A52A-5CB9-43D0-AC78-6BBC88869E11}"/>
    <dgm:cxn modelId="{944E4C79-8597-43B4-8052-8B8AA242D509}" srcId="{9FCA4EC3-3732-448C-8C1F-145F76820E30}" destId="{B1C28826-0B88-4B9F-A392-1FF67A6DE0C8}" srcOrd="5" destOrd="0" parTransId="{1A1010F2-03E3-4931-8ECA-A1386612E0A4}" sibTransId="{B5033B66-9226-432C-ACB3-8A44F311C6D2}"/>
    <dgm:cxn modelId="{53952EC0-9F9A-4775-9E4B-B137502215DB}" srcId="{9FCA4EC3-3732-448C-8C1F-145F76820E30}" destId="{B2768352-9B58-414F-B776-17FF98CAA753}" srcOrd="2" destOrd="0" parTransId="{A3809E65-0697-4401-97F5-2BA27CA22739}" sibTransId="{CF1FAFA3-D73F-4930-982E-F33DE9A6F7DE}"/>
    <dgm:cxn modelId="{6FCE13DB-AEB1-4622-BB56-6F7C57E8B557}" type="presOf" srcId="{A2EC7CE5-A5AA-47A8-8882-8A6490F94D56}" destId="{F7988829-AA55-449D-9360-1B1560B29081}" srcOrd="0" destOrd="0" presId="urn:microsoft.com/office/officeart/2005/8/layout/vList2"/>
    <dgm:cxn modelId="{75EB40D2-D277-42DF-8BBF-D4C51C68714A}" srcId="{9FCA4EC3-3732-448C-8C1F-145F76820E30}" destId="{A2EC7CE5-A5AA-47A8-8882-8A6490F94D56}" srcOrd="0" destOrd="0" parTransId="{D3EE72B0-4B65-4F39-AE47-E0E0FCBF3A5B}" sibTransId="{CE0EB255-153C-477E-8098-CA226634CA40}"/>
    <dgm:cxn modelId="{63DAE2D5-A64A-4A94-A0AE-B0052447019D}" srcId="{9FCA4EC3-3732-448C-8C1F-145F76820E30}" destId="{B520F806-8A77-4F31-817D-338DBDBA940D}" srcOrd="1" destOrd="0" parTransId="{6928B018-417C-4A56-92FD-0C84942FFBDD}" sibTransId="{D227D4BB-EE2C-404E-9734-BF307EA030A7}"/>
    <dgm:cxn modelId="{EC82F1B9-23A2-4BF6-9968-CF5D59D90B23}" type="presOf" srcId="{32D77AA4-9EEE-43B9-BDF0-77F2E226EED5}" destId="{F7988829-AA55-449D-9360-1B1560B29081}" srcOrd="0" destOrd="6" presId="urn:microsoft.com/office/officeart/2005/8/layout/vList2"/>
    <dgm:cxn modelId="{16AC0608-8110-42DB-9FB5-3AB2ED6E6454}" type="presOf" srcId="{B1C28826-0B88-4B9F-A392-1FF67A6DE0C8}" destId="{F7988829-AA55-449D-9360-1B1560B29081}" srcOrd="0" destOrd="5" presId="urn:microsoft.com/office/officeart/2005/8/layout/vList2"/>
    <dgm:cxn modelId="{84E30BE5-7487-4B6F-A896-886936F0EB3A}" srcId="{9FCA4EC3-3732-448C-8C1F-145F76820E30}" destId="{54587DA9-7D0E-4BB1-930A-DC065BFBD7E3}" srcOrd="4" destOrd="0" parTransId="{A736A104-679F-4E1D-8B23-D85F3C700CD6}" sibTransId="{BCBE789B-D888-4712-BB91-085BB47A82F6}"/>
    <dgm:cxn modelId="{CC07152F-FFE9-449F-A1F9-4BD39B919CC3}" type="presOf" srcId="{6C89B944-C6B1-4F0C-9D71-AB4022B21104}" destId="{CF7D72F3-2999-4044-A699-44B9079CE3E8}" srcOrd="0" destOrd="0" presId="urn:microsoft.com/office/officeart/2005/8/layout/vList2"/>
    <dgm:cxn modelId="{FCAEDE99-60AB-4B5C-B49E-DAAD7A329E66}" type="presOf" srcId="{9FCA4EC3-3732-448C-8C1F-145F76820E30}" destId="{D98FF4E7-859E-4D25-B47A-FD9B7439C26A}" srcOrd="0" destOrd="0" presId="urn:microsoft.com/office/officeart/2005/8/layout/vList2"/>
    <dgm:cxn modelId="{4827D9AF-1632-45FC-B6EA-F23EECE31C51}" type="presOf" srcId="{B520F806-8A77-4F31-817D-338DBDBA940D}" destId="{F7988829-AA55-449D-9360-1B1560B29081}" srcOrd="0" destOrd="1" presId="urn:microsoft.com/office/officeart/2005/8/layout/vList2"/>
    <dgm:cxn modelId="{23321560-2AD7-43D1-8A36-ACD247EEE10D}" srcId="{9FCA4EC3-3732-448C-8C1F-145F76820E30}" destId="{32D77AA4-9EEE-43B9-BDF0-77F2E226EED5}" srcOrd="6" destOrd="0" parTransId="{29C57501-A8FB-4C69-8CD7-F7EE9E81D6BA}" sibTransId="{6F616E2F-E757-489C-8A95-BF7C0617850C}"/>
    <dgm:cxn modelId="{7CAB0CEA-979B-473C-993D-3231EBF438C9}" type="presOf" srcId="{D3460F3C-601A-4B99-8A89-299611E15C07}" destId="{F7988829-AA55-449D-9360-1B1560B29081}" srcOrd="0" destOrd="3" presId="urn:microsoft.com/office/officeart/2005/8/layout/vList2"/>
    <dgm:cxn modelId="{1EC4F33C-E7CD-49A3-B652-E25A799D0C25}" type="presParOf" srcId="{CF7D72F3-2999-4044-A699-44B9079CE3E8}" destId="{D98FF4E7-859E-4D25-B47A-FD9B7439C26A}" srcOrd="0" destOrd="0" presId="urn:microsoft.com/office/officeart/2005/8/layout/vList2"/>
    <dgm:cxn modelId="{722EF9B1-70B7-4040-9CDB-905D69B2D1DE}" type="presParOf" srcId="{CF7D72F3-2999-4044-A699-44B9079CE3E8}" destId="{F7988829-AA55-449D-9360-1B1560B2908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75F3A96-3DA6-4362-BA35-05C10E6B03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F17406-DB1E-4689-A090-49CCCFCB9ACC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ЦЕНТРАЛНА ФИКСАЦИЈА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5267296-A7BF-487E-BDB4-B049007E5072}" type="parTrans" cxnId="{B12847AA-211E-4644-8546-FB9FCF173577}">
      <dgm:prSet/>
      <dgm:spPr/>
      <dgm:t>
        <a:bodyPr/>
        <a:lstStyle/>
        <a:p>
          <a:endParaRPr lang="en-US"/>
        </a:p>
      </dgm:t>
    </dgm:pt>
    <dgm:pt modelId="{07FFE0D7-2BD1-4760-8404-52917F098F63}" type="sibTrans" cxnId="{B12847AA-211E-4644-8546-FB9FCF173577}">
      <dgm:prSet/>
      <dgm:spPr/>
      <dgm:t>
        <a:bodyPr/>
        <a:lstStyle/>
        <a:p>
          <a:endParaRPr lang="en-US"/>
        </a:p>
      </dgm:t>
    </dgm:pt>
    <dgm:pt modelId="{6C63044B-D8A6-4370-9009-F25E97C3E321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Фиксирање крстића фовеолом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67E4CD7-6FAE-48E0-B8F8-E35DA808D018}" type="parTrans" cxnId="{F4EBB237-BC13-481D-99F7-52410412E925}">
      <dgm:prSet/>
      <dgm:spPr/>
      <dgm:t>
        <a:bodyPr/>
        <a:lstStyle/>
        <a:p>
          <a:endParaRPr lang="en-US"/>
        </a:p>
      </dgm:t>
    </dgm:pt>
    <dgm:pt modelId="{F53A33A5-8D74-4041-9C77-C1C0608C3911}" type="sibTrans" cxnId="{F4EBB237-BC13-481D-99F7-52410412E925}">
      <dgm:prSet/>
      <dgm:spPr/>
      <dgm:t>
        <a:bodyPr/>
        <a:lstStyle/>
        <a:p>
          <a:endParaRPr lang="en-US"/>
        </a:p>
      </dgm:t>
    </dgm:pt>
    <dgm:pt modelId="{7A155E78-02D4-4552-92E0-2CE6AD23E4C5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ЕКСЦЕНТРИЧНА ФИКСАЦИЈА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7CA847A-05AB-4386-A887-E14E0F4D6044}" type="parTrans" cxnId="{34C232A0-B408-4AF5-B40A-B28A58BBBAAB}">
      <dgm:prSet/>
      <dgm:spPr/>
      <dgm:t>
        <a:bodyPr/>
        <a:lstStyle/>
        <a:p>
          <a:endParaRPr lang="en-US"/>
        </a:p>
      </dgm:t>
    </dgm:pt>
    <dgm:pt modelId="{0FAC1692-6459-4534-BABE-31E26CC47D0A}" type="sibTrans" cxnId="{34C232A0-B408-4AF5-B40A-B28A58BBBAAB}">
      <dgm:prSet/>
      <dgm:spPr/>
      <dgm:t>
        <a:bodyPr/>
        <a:lstStyle/>
        <a:p>
          <a:endParaRPr lang="en-US"/>
        </a:p>
      </dgm:t>
    </dgm:pt>
    <dgm:pt modelId="{51D2AA02-5F2F-4740-AE6B-E1FE4BCBA488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Фиксирање крстића неком другом ретиналном тачком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 (juxtafoveolarna, perifovealna, parafovealna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644EE47-3DBF-427E-8AAC-FCD8A78565CC}" type="parTrans" cxnId="{B4F4191C-1F72-4A92-8629-6C5AEBDB7384}">
      <dgm:prSet/>
      <dgm:spPr/>
      <dgm:t>
        <a:bodyPr/>
        <a:lstStyle/>
        <a:p>
          <a:endParaRPr lang="en-US"/>
        </a:p>
      </dgm:t>
    </dgm:pt>
    <dgm:pt modelId="{36B52F45-5186-4A4E-91C0-913105C284F6}" type="sibTrans" cxnId="{B4F4191C-1F72-4A92-8629-6C5AEBDB7384}">
      <dgm:prSet/>
      <dgm:spPr/>
      <dgm:t>
        <a:bodyPr/>
        <a:lstStyle/>
        <a:p>
          <a:endParaRPr lang="en-US"/>
        </a:p>
      </dgm:t>
    </dgm:pt>
    <dgm:pt modelId="{4442ED7A-829E-43DE-BF75-A770C114B126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24F70BF-7506-4FD1-A41A-DF87ABB19C98}" type="parTrans" cxnId="{0CB3D6BC-EE76-4199-931D-126D20771E18}">
      <dgm:prSet/>
      <dgm:spPr/>
      <dgm:t>
        <a:bodyPr/>
        <a:lstStyle/>
        <a:p>
          <a:endParaRPr lang="en-US"/>
        </a:p>
      </dgm:t>
    </dgm:pt>
    <dgm:pt modelId="{74E1AD96-9757-4B53-8277-6AA307840F63}" type="sibTrans" cxnId="{0CB3D6BC-EE76-4199-931D-126D20771E18}">
      <dgm:prSet/>
      <dgm:spPr/>
      <dgm:t>
        <a:bodyPr/>
        <a:lstStyle/>
        <a:p>
          <a:endParaRPr lang="en-US"/>
        </a:p>
      </dgm:t>
    </dgm:pt>
    <dgm:pt modelId="{B1BE0B60-0E6E-4188-B5B1-392737461ABC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Чак и код дубоке амблиопије могуће је да приликом монокуларног гледања постоји централна фиксација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470CE80-79BF-4082-9F0B-00E3D0730587}" type="parTrans" cxnId="{6D3154F2-6A67-4BAA-A213-C68242E21A28}">
      <dgm:prSet/>
      <dgm:spPr/>
      <dgm:t>
        <a:bodyPr/>
        <a:lstStyle/>
        <a:p>
          <a:endParaRPr lang="en-US"/>
        </a:p>
      </dgm:t>
    </dgm:pt>
    <dgm:pt modelId="{7F526B7C-6670-49E2-9221-FA8BA80AF007}" type="sibTrans" cxnId="{6D3154F2-6A67-4BAA-A213-C68242E21A28}">
      <dgm:prSet/>
      <dgm:spPr/>
      <dgm:t>
        <a:bodyPr/>
        <a:lstStyle/>
        <a:p>
          <a:endParaRPr lang="en-US"/>
        </a:p>
      </dgm:t>
    </dgm:pt>
    <dgm:pt modelId="{77A1381C-EF60-44B5-96AC-AD2A318D607D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F0C55A11-0A79-4277-A65E-7FA640A4235B}" type="parTrans" cxnId="{3EE356A5-A388-49C1-A630-7D769F109946}">
      <dgm:prSet/>
      <dgm:spPr/>
      <dgm:t>
        <a:bodyPr/>
        <a:lstStyle/>
        <a:p>
          <a:endParaRPr lang="en-US"/>
        </a:p>
      </dgm:t>
    </dgm:pt>
    <dgm:pt modelId="{8BF7EF20-527E-48FC-9DEA-3CB8EE47A25A}" type="sibTrans" cxnId="{3EE356A5-A388-49C1-A630-7D769F109946}">
      <dgm:prSet/>
      <dgm:spPr/>
      <dgm:t>
        <a:bodyPr/>
        <a:lstStyle/>
        <a:p>
          <a:endParaRPr lang="en-US"/>
        </a:p>
      </dgm:t>
    </dgm:pt>
    <dgm:pt modelId="{052EF3D4-443C-4B51-AA80-9F14C0E123F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ЕФ је нестабилна тј. ретинална површина којом фиксира разроко око је утолико већа што је више удаљена од фовеоле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BE82EF8-444E-4EF1-B757-2D13D2E2C2E9}" type="parTrans" cxnId="{D3016CE8-FDAF-4966-A7D5-11F732B59618}">
      <dgm:prSet/>
      <dgm:spPr/>
      <dgm:t>
        <a:bodyPr/>
        <a:lstStyle/>
        <a:p>
          <a:endParaRPr lang="en-US"/>
        </a:p>
      </dgm:t>
    </dgm:pt>
    <dgm:pt modelId="{664C2FAB-8368-4C8D-B743-B383A6E9860F}" type="sibTrans" cxnId="{D3016CE8-FDAF-4966-A7D5-11F732B59618}">
      <dgm:prSet/>
      <dgm:spPr/>
      <dgm:t>
        <a:bodyPr/>
        <a:lstStyle/>
        <a:p>
          <a:endParaRPr lang="en-US"/>
        </a:p>
      </dgm:t>
    </dgm:pt>
    <dgm:pt modelId="{D24D94B0-12CF-45E8-8E97-5288808AD27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Видна оштрина ока са ЕФ експоненцијално опада у односу на удаљеност од фовеоле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C5B6B76-DAB1-4A35-8A02-BEC9C807C71D}" type="parTrans" cxnId="{0640F686-D87E-4259-B4F6-3D85927BA61D}">
      <dgm:prSet/>
      <dgm:spPr/>
      <dgm:t>
        <a:bodyPr/>
        <a:lstStyle/>
        <a:p>
          <a:endParaRPr lang="en-US"/>
        </a:p>
      </dgm:t>
    </dgm:pt>
    <dgm:pt modelId="{FD048C5D-0A1A-4885-B915-2C749045830F}" type="sibTrans" cxnId="{0640F686-D87E-4259-B4F6-3D85927BA61D}">
      <dgm:prSet/>
      <dgm:spPr/>
      <dgm:t>
        <a:bodyPr/>
        <a:lstStyle/>
        <a:p>
          <a:endParaRPr lang="en-US"/>
        </a:p>
      </dgm:t>
    </dgm:pt>
    <dgm:pt modelId="{E01C42DB-D3DD-4166-853E-AA643FB85913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Површина ЕФ се не поклапа увек са правцем разрокости (када се нпр.затвори доминантно око, разроко око се не враћа у средишњи већ задржава разрок положај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A821AD5-CA75-496D-A7ED-FFDEB94E43A1}" type="parTrans" cxnId="{E7B8716B-B5AE-446B-8E90-55542A37D64B}">
      <dgm:prSet/>
      <dgm:spPr/>
      <dgm:t>
        <a:bodyPr/>
        <a:lstStyle/>
        <a:p>
          <a:endParaRPr lang="en-US"/>
        </a:p>
      </dgm:t>
    </dgm:pt>
    <dgm:pt modelId="{C3BE3965-FFBC-47B3-87F7-85AD37365EAE}" type="sibTrans" cxnId="{E7B8716B-B5AE-446B-8E90-55542A37D64B}">
      <dgm:prSet/>
      <dgm:spPr/>
      <dgm:t>
        <a:bodyPr/>
        <a:lstStyle/>
        <a:p>
          <a:endParaRPr lang="en-US"/>
        </a:p>
      </dgm:t>
    </dgm:pt>
    <dgm:pt modelId="{0557FCB8-DFB2-4974-8331-07C16A47BA40}" type="pres">
      <dgm:prSet presAssocID="{F75F3A96-3DA6-4362-BA35-05C10E6B03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C5DFCB-CAED-4755-AE5D-67824CDF2C64}" type="pres">
      <dgm:prSet presAssocID="{6AF17406-DB1E-4689-A090-49CCCFCB9AC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266ED-159E-4EF0-94E0-E20088F4D172}" type="pres">
      <dgm:prSet presAssocID="{6AF17406-DB1E-4689-A090-49CCCFCB9AC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D4DD6-2802-40EA-9941-3F723CDC56CB}" type="pres">
      <dgm:prSet presAssocID="{7A155E78-02D4-4552-92E0-2CE6AD23E4C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80CD1D-507B-4274-B767-0E34A3BFFF55}" type="pres">
      <dgm:prSet presAssocID="{7A155E78-02D4-4552-92E0-2CE6AD23E4C5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3154F2-6A67-4BAA-A213-C68242E21A28}" srcId="{6AF17406-DB1E-4689-A090-49CCCFCB9ACC}" destId="{B1BE0B60-0E6E-4188-B5B1-392737461ABC}" srcOrd="1" destOrd="0" parTransId="{7470CE80-79BF-4082-9F0B-00E3D0730587}" sibTransId="{7F526B7C-6670-49E2-9221-FA8BA80AF007}"/>
    <dgm:cxn modelId="{31BA2CD3-1F91-4A4E-A44E-FE9192DFAC36}" type="presOf" srcId="{4442ED7A-829E-43DE-BF75-A770C114B126}" destId="{2980CD1D-507B-4274-B767-0E34A3BFFF55}" srcOrd="0" destOrd="5" presId="urn:microsoft.com/office/officeart/2005/8/layout/vList2"/>
    <dgm:cxn modelId="{D3016CE8-FDAF-4966-A7D5-11F732B59618}" srcId="{7A155E78-02D4-4552-92E0-2CE6AD23E4C5}" destId="{052EF3D4-443C-4B51-AA80-9F14C0E123F5}" srcOrd="1" destOrd="0" parTransId="{ABE82EF8-444E-4EF1-B757-2D13D2E2C2E9}" sibTransId="{664C2FAB-8368-4C8D-B743-B383A6E9860F}"/>
    <dgm:cxn modelId="{E7B8716B-B5AE-446B-8E90-55542A37D64B}" srcId="{7A155E78-02D4-4552-92E0-2CE6AD23E4C5}" destId="{E01C42DB-D3DD-4166-853E-AA643FB85913}" srcOrd="3" destOrd="0" parTransId="{2A821AD5-CA75-496D-A7ED-FFDEB94E43A1}" sibTransId="{C3BE3965-FFBC-47B3-87F7-85AD37365EAE}"/>
    <dgm:cxn modelId="{3EE356A5-A388-49C1-A630-7D769F109946}" srcId="{7A155E78-02D4-4552-92E0-2CE6AD23E4C5}" destId="{77A1381C-EF60-44B5-96AC-AD2A318D607D}" srcOrd="4" destOrd="0" parTransId="{F0C55A11-0A79-4277-A65E-7FA640A4235B}" sibTransId="{8BF7EF20-527E-48FC-9DEA-3CB8EE47A25A}"/>
    <dgm:cxn modelId="{B12847AA-211E-4644-8546-FB9FCF173577}" srcId="{F75F3A96-3DA6-4362-BA35-05C10E6B03B4}" destId="{6AF17406-DB1E-4689-A090-49CCCFCB9ACC}" srcOrd="0" destOrd="0" parTransId="{D5267296-A7BF-487E-BDB4-B049007E5072}" sibTransId="{07FFE0D7-2BD1-4760-8404-52917F098F63}"/>
    <dgm:cxn modelId="{B8A79C67-3BCF-484D-B093-C5F8DD799B83}" type="presOf" srcId="{77A1381C-EF60-44B5-96AC-AD2A318D607D}" destId="{2980CD1D-507B-4274-B767-0E34A3BFFF55}" srcOrd="0" destOrd="4" presId="urn:microsoft.com/office/officeart/2005/8/layout/vList2"/>
    <dgm:cxn modelId="{F4EBB237-BC13-481D-99F7-52410412E925}" srcId="{6AF17406-DB1E-4689-A090-49CCCFCB9ACC}" destId="{6C63044B-D8A6-4370-9009-F25E97C3E321}" srcOrd="0" destOrd="0" parTransId="{067E4CD7-6FAE-48E0-B8F8-E35DA808D018}" sibTransId="{F53A33A5-8D74-4041-9C77-C1C0608C3911}"/>
    <dgm:cxn modelId="{17A798E4-7DCC-41FE-BB66-7DD281B5D62B}" type="presOf" srcId="{B1BE0B60-0E6E-4188-B5B1-392737461ABC}" destId="{052266ED-159E-4EF0-94E0-E20088F4D172}" srcOrd="0" destOrd="1" presId="urn:microsoft.com/office/officeart/2005/8/layout/vList2"/>
    <dgm:cxn modelId="{14AE3ED4-CDCF-4575-B223-6B8542B8D2E1}" type="presOf" srcId="{F75F3A96-3DA6-4362-BA35-05C10E6B03B4}" destId="{0557FCB8-DFB2-4974-8331-07C16A47BA40}" srcOrd="0" destOrd="0" presId="urn:microsoft.com/office/officeart/2005/8/layout/vList2"/>
    <dgm:cxn modelId="{0640F686-D87E-4259-B4F6-3D85927BA61D}" srcId="{7A155E78-02D4-4552-92E0-2CE6AD23E4C5}" destId="{D24D94B0-12CF-45E8-8E97-5288808AD27E}" srcOrd="2" destOrd="0" parTransId="{7C5B6B76-DAB1-4A35-8A02-BEC9C807C71D}" sibTransId="{FD048C5D-0A1A-4885-B915-2C749045830F}"/>
    <dgm:cxn modelId="{DA75FCA9-A4AB-48B3-8F76-857227FE24BF}" type="presOf" srcId="{51D2AA02-5F2F-4740-AE6B-E1FE4BCBA488}" destId="{2980CD1D-507B-4274-B767-0E34A3BFFF55}" srcOrd="0" destOrd="0" presId="urn:microsoft.com/office/officeart/2005/8/layout/vList2"/>
    <dgm:cxn modelId="{077DDB12-CCB9-49C4-B835-5A124CB3E52F}" type="presOf" srcId="{6AF17406-DB1E-4689-A090-49CCCFCB9ACC}" destId="{62C5DFCB-CAED-4755-AE5D-67824CDF2C64}" srcOrd="0" destOrd="0" presId="urn:microsoft.com/office/officeart/2005/8/layout/vList2"/>
    <dgm:cxn modelId="{B4F4191C-1F72-4A92-8629-6C5AEBDB7384}" srcId="{7A155E78-02D4-4552-92E0-2CE6AD23E4C5}" destId="{51D2AA02-5F2F-4740-AE6B-E1FE4BCBA488}" srcOrd="0" destOrd="0" parTransId="{5644EE47-3DBF-427E-8AAC-FCD8A78565CC}" sibTransId="{36B52F45-5186-4A4E-91C0-913105C284F6}"/>
    <dgm:cxn modelId="{34C232A0-B408-4AF5-B40A-B28A58BBBAAB}" srcId="{F75F3A96-3DA6-4362-BA35-05C10E6B03B4}" destId="{7A155E78-02D4-4552-92E0-2CE6AD23E4C5}" srcOrd="1" destOrd="0" parTransId="{E7CA847A-05AB-4386-A887-E14E0F4D6044}" sibTransId="{0FAC1692-6459-4534-BABE-31E26CC47D0A}"/>
    <dgm:cxn modelId="{E5132BF3-04A5-474C-839D-1259EF58BEC0}" type="presOf" srcId="{E01C42DB-D3DD-4166-853E-AA643FB85913}" destId="{2980CD1D-507B-4274-B767-0E34A3BFFF55}" srcOrd="0" destOrd="3" presId="urn:microsoft.com/office/officeart/2005/8/layout/vList2"/>
    <dgm:cxn modelId="{C15F5249-A7DE-4063-B615-D41CA407F3A4}" type="presOf" srcId="{D24D94B0-12CF-45E8-8E97-5288808AD27E}" destId="{2980CD1D-507B-4274-B767-0E34A3BFFF55}" srcOrd="0" destOrd="2" presId="urn:microsoft.com/office/officeart/2005/8/layout/vList2"/>
    <dgm:cxn modelId="{0CB3D6BC-EE76-4199-931D-126D20771E18}" srcId="{7A155E78-02D4-4552-92E0-2CE6AD23E4C5}" destId="{4442ED7A-829E-43DE-BF75-A770C114B126}" srcOrd="5" destOrd="0" parTransId="{324F70BF-7506-4FD1-A41A-DF87ABB19C98}" sibTransId="{74E1AD96-9757-4B53-8277-6AA307840F63}"/>
    <dgm:cxn modelId="{84131E2D-668B-4A81-97D9-17F47FD75032}" type="presOf" srcId="{7A155E78-02D4-4552-92E0-2CE6AD23E4C5}" destId="{4B2D4DD6-2802-40EA-9941-3F723CDC56CB}" srcOrd="0" destOrd="0" presId="urn:microsoft.com/office/officeart/2005/8/layout/vList2"/>
    <dgm:cxn modelId="{C42EFDD3-37A1-47F4-BF4B-931B9252586C}" type="presOf" srcId="{052EF3D4-443C-4B51-AA80-9F14C0E123F5}" destId="{2980CD1D-507B-4274-B767-0E34A3BFFF55}" srcOrd="0" destOrd="1" presId="urn:microsoft.com/office/officeart/2005/8/layout/vList2"/>
    <dgm:cxn modelId="{3C98A217-EC49-4B9D-8D1C-1F56D787BC0A}" type="presOf" srcId="{6C63044B-D8A6-4370-9009-F25E97C3E321}" destId="{052266ED-159E-4EF0-94E0-E20088F4D172}" srcOrd="0" destOrd="0" presId="urn:microsoft.com/office/officeart/2005/8/layout/vList2"/>
    <dgm:cxn modelId="{1CF03D95-877A-437F-9710-72B8C927E95B}" type="presParOf" srcId="{0557FCB8-DFB2-4974-8331-07C16A47BA40}" destId="{62C5DFCB-CAED-4755-AE5D-67824CDF2C64}" srcOrd="0" destOrd="0" presId="urn:microsoft.com/office/officeart/2005/8/layout/vList2"/>
    <dgm:cxn modelId="{5A314CFE-9910-4541-B0C4-7F86FD283BF5}" type="presParOf" srcId="{0557FCB8-DFB2-4974-8331-07C16A47BA40}" destId="{052266ED-159E-4EF0-94E0-E20088F4D172}" srcOrd="1" destOrd="0" presId="urn:microsoft.com/office/officeart/2005/8/layout/vList2"/>
    <dgm:cxn modelId="{34257EDB-FB4F-4D85-8BB2-343FDFFEF457}" type="presParOf" srcId="{0557FCB8-DFB2-4974-8331-07C16A47BA40}" destId="{4B2D4DD6-2802-40EA-9941-3F723CDC56CB}" srcOrd="2" destOrd="0" presId="urn:microsoft.com/office/officeart/2005/8/layout/vList2"/>
    <dgm:cxn modelId="{F38D9DD7-4BEA-495A-AADF-E32EE5D0A205}" type="presParOf" srcId="{0557FCB8-DFB2-4974-8331-07C16A47BA40}" destId="{2980CD1D-507B-4274-B767-0E34A3BFFF5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9C5280FA-88FA-451C-82B5-87DB6EDAFC1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DB67B90-7149-4604-A45E-256E47C97766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ЦИЉЕВИ И ПРИЦИПИ ЛЕЧЕЊА РАЗРОКОСТИ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033A97A8-0116-4928-B1BB-794F871EDB29}" type="parTrans" cxnId="{65E016E7-EF5A-415C-9B81-0F4613E9B003}">
      <dgm:prSet/>
      <dgm:spPr/>
      <dgm:t>
        <a:bodyPr/>
        <a:lstStyle/>
        <a:p>
          <a:endParaRPr lang="en-US"/>
        </a:p>
      </dgm:t>
    </dgm:pt>
    <dgm:pt modelId="{439373E7-577D-4B1D-833D-FA828E649664}" type="sibTrans" cxnId="{65E016E7-EF5A-415C-9B81-0F4613E9B003}">
      <dgm:prSet/>
      <dgm:spPr/>
      <dgm:t>
        <a:bodyPr/>
        <a:lstStyle/>
        <a:p>
          <a:endParaRPr lang="en-US"/>
        </a:p>
      </dgm:t>
    </dgm:pt>
    <dgm:pt modelId="{973A6A5E-E8C1-47A3-8CF1-667AB064DBC1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Лечење слабовидости и разрокости треба започети одмах након постављања дијагнозе </a:t>
          </a:r>
          <a:r>
            <a:rPr lang="sr-Cyrl-CS" sz="1800" dirty="0" smtClean="0">
              <a:latin typeface="Times New Roman"/>
              <a:cs typeface="Times New Roman"/>
            </a:rPr>
            <a:t>→ 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Резултати лечења бољи ако се угао разрокости смањи пре навршених 2.5 година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48A8A875-CDE0-4E9B-A806-FFD17B851134}" type="parTrans" cxnId="{31E01540-A1C1-4DC8-92CF-C2688B9DE3F0}">
      <dgm:prSet/>
      <dgm:spPr/>
      <dgm:t>
        <a:bodyPr/>
        <a:lstStyle/>
        <a:p>
          <a:endParaRPr lang="en-US"/>
        </a:p>
      </dgm:t>
    </dgm:pt>
    <dgm:pt modelId="{89573D5F-DBBD-4608-B197-9FD7E13CA2C9}" type="sibTrans" cxnId="{31E01540-A1C1-4DC8-92CF-C2688B9DE3F0}">
      <dgm:prSet/>
      <dgm:spPr/>
      <dgm:t>
        <a:bodyPr/>
        <a:lstStyle/>
        <a:p>
          <a:endParaRPr lang="en-US"/>
        </a:p>
      </dgm:t>
    </dgm:pt>
    <dgm:pt modelId="{71F43176-1A7A-425B-BC50-CEAC19C21BAB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“СЕНЗИТИВНИ” период амблиопије: са навршених 8 година сензорни развој је завршен те након овог узраста ефикасно лечење амблиопије и стерео вида више није могуће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B587B76E-3D50-4A64-87D5-5DD60D1F5B00}" type="parTrans" cxnId="{1D9865D5-4E3F-45F2-A969-61B2EEB34A45}">
      <dgm:prSet/>
      <dgm:spPr/>
      <dgm:t>
        <a:bodyPr/>
        <a:lstStyle/>
        <a:p>
          <a:endParaRPr lang="en-US"/>
        </a:p>
      </dgm:t>
    </dgm:pt>
    <dgm:pt modelId="{8A5F6D1E-FC65-46AC-A779-B38D9A45241D}" type="sibTrans" cxnId="{1D9865D5-4E3F-45F2-A969-61B2EEB34A45}">
      <dgm:prSet/>
      <dgm:spPr/>
      <dgm:t>
        <a:bodyPr/>
        <a:lstStyle/>
        <a:p>
          <a:endParaRPr lang="en-US"/>
        </a:p>
      </dgm:t>
    </dgm:pt>
    <dgm:pt modelId="{F020D493-8FFD-4570-B779-064BED5397B4}" type="pres">
      <dgm:prSet presAssocID="{9C5280FA-88FA-451C-82B5-87DB6EDAFC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46170E-8064-4DEF-866C-8F0520CB5A99}" type="pres">
      <dgm:prSet presAssocID="{DDB67B90-7149-4604-A45E-256E47C97766}" presName="linNode" presStyleCnt="0"/>
      <dgm:spPr/>
    </dgm:pt>
    <dgm:pt modelId="{776F776A-215E-4C10-92C3-9C18319B4E99}" type="pres">
      <dgm:prSet presAssocID="{DDB67B90-7149-4604-A45E-256E47C9776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02C4C-04AA-4AB9-8C70-7C6DEC200648}" type="pres">
      <dgm:prSet presAssocID="{DDB67B90-7149-4604-A45E-256E47C97766}" presName="descendantText" presStyleLbl="alignAccFollowNode1" presStyleIdx="0" presStyleCnt="1" custScaleX="167818" custScaleY="1204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E016E7-EF5A-415C-9B81-0F4613E9B003}" srcId="{9C5280FA-88FA-451C-82B5-87DB6EDAFC1A}" destId="{DDB67B90-7149-4604-A45E-256E47C97766}" srcOrd="0" destOrd="0" parTransId="{033A97A8-0116-4928-B1BB-794F871EDB29}" sibTransId="{439373E7-577D-4B1D-833D-FA828E649664}"/>
    <dgm:cxn modelId="{31E01540-A1C1-4DC8-92CF-C2688B9DE3F0}" srcId="{DDB67B90-7149-4604-A45E-256E47C97766}" destId="{973A6A5E-E8C1-47A3-8CF1-667AB064DBC1}" srcOrd="0" destOrd="0" parTransId="{48A8A875-CDE0-4E9B-A806-FFD17B851134}" sibTransId="{89573D5F-DBBD-4608-B197-9FD7E13CA2C9}"/>
    <dgm:cxn modelId="{4FDAB0B0-0B08-4A64-BE7B-DF83302D8F2D}" type="presOf" srcId="{9C5280FA-88FA-451C-82B5-87DB6EDAFC1A}" destId="{F020D493-8FFD-4570-B779-064BED5397B4}" srcOrd="0" destOrd="0" presId="urn:microsoft.com/office/officeart/2005/8/layout/vList5"/>
    <dgm:cxn modelId="{72264E28-5742-4548-BCDB-48A7CE892572}" type="presOf" srcId="{DDB67B90-7149-4604-A45E-256E47C97766}" destId="{776F776A-215E-4C10-92C3-9C18319B4E99}" srcOrd="0" destOrd="0" presId="urn:microsoft.com/office/officeart/2005/8/layout/vList5"/>
    <dgm:cxn modelId="{39EA50F4-58B2-4B7F-90F4-65DE095C39D4}" type="presOf" srcId="{973A6A5E-E8C1-47A3-8CF1-667AB064DBC1}" destId="{8C702C4C-04AA-4AB9-8C70-7C6DEC200648}" srcOrd="0" destOrd="0" presId="urn:microsoft.com/office/officeart/2005/8/layout/vList5"/>
    <dgm:cxn modelId="{1D9865D5-4E3F-45F2-A969-61B2EEB34A45}" srcId="{DDB67B90-7149-4604-A45E-256E47C97766}" destId="{71F43176-1A7A-425B-BC50-CEAC19C21BAB}" srcOrd="1" destOrd="0" parTransId="{B587B76E-3D50-4A64-87D5-5DD60D1F5B00}" sibTransId="{8A5F6D1E-FC65-46AC-A779-B38D9A45241D}"/>
    <dgm:cxn modelId="{4358FF73-B6BA-4EBE-A45F-46EA3CE7B002}" type="presOf" srcId="{71F43176-1A7A-425B-BC50-CEAC19C21BAB}" destId="{8C702C4C-04AA-4AB9-8C70-7C6DEC200648}" srcOrd="0" destOrd="1" presId="urn:microsoft.com/office/officeart/2005/8/layout/vList5"/>
    <dgm:cxn modelId="{ABF91290-A96E-40AF-BDDC-23BF7C9BED80}" type="presParOf" srcId="{F020D493-8FFD-4570-B779-064BED5397B4}" destId="{EB46170E-8064-4DEF-866C-8F0520CB5A99}" srcOrd="0" destOrd="0" presId="urn:microsoft.com/office/officeart/2005/8/layout/vList5"/>
    <dgm:cxn modelId="{ADB28375-A2F2-472F-AB86-59686AC3DC84}" type="presParOf" srcId="{EB46170E-8064-4DEF-866C-8F0520CB5A99}" destId="{776F776A-215E-4C10-92C3-9C18319B4E99}" srcOrd="0" destOrd="0" presId="urn:microsoft.com/office/officeart/2005/8/layout/vList5"/>
    <dgm:cxn modelId="{27DEE837-B0FE-48BE-AF04-3C131EABB64E}" type="presParOf" srcId="{EB46170E-8064-4DEF-866C-8F0520CB5A99}" destId="{8C702C4C-04AA-4AB9-8C70-7C6DEC20064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23398357-3216-46D1-9710-53015FA50B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176166-8FD9-44F0-8375-0E2381B4BAF5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ЛЕЧЕЊЕ ШТЕТНИХ ПОСЛЕДИЦА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AB93C0E-6389-45B0-A102-8A081678A8FD}" type="parTrans" cxnId="{2232C875-E036-4A44-AD7E-0FA1F62DDB40}">
      <dgm:prSet/>
      <dgm:spPr/>
      <dgm:t>
        <a:bodyPr/>
        <a:lstStyle/>
        <a:p>
          <a:endParaRPr lang="en-US"/>
        </a:p>
      </dgm:t>
    </dgm:pt>
    <dgm:pt modelId="{23027B16-641A-4AC1-A16F-197FEB0C90A0}" type="sibTrans" cxnId="{2232C875-E036-4A44-AD7E-0FA1F62DDB40}">
      <dgm:prSet/>
      <dgm:spPr/>
      <dgm:t>
        <a:bodyPr/>
        <a:lstStyle/>
        <a:p>
          <a:endParaRPr lang="en-US"/>
        </a:p>
      </dgm:t>
    </dgm:pt>
    <dgm:pt modelId="{7629CD16-8F25-4D93-9605-D4B42CF1732E}">
      <dgm:prSet phldrT="[Text]" custT="1"/>
      <dgm:spPr/>
      <dgm:t>
        <a:bodyPr/>
        <a:lstStyle/>
        <a:p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ЛЕЧЕЊЕ АМБЛИОПИЈЕ, СУПРЕСИЈЕ и ЛОШЕГ СТЕРЕОСКОПСКОГ ВИДА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E22CE1F3-0EBB-4D41-A9B1-EDFF112C6766}" type="parTrans" cxnId="{4456D047-29FA-45EF-A75B-A5F9C8F5943D}">
      <dgm:prSet/>
      <dgm:spPr/>
      <dgm:t>
        <a:bodyPr/>
        <a:lstStyle/>
        <a:p>
          <a:endParaRPr lang="en-US"/>
        </a:p>
      </dgm:t>
    </dgm:pt>
    <dgm:pt modelId="{DFC99770-B6EA-4FC4-9E4B-F36632ECE3EB}" type="sibTrans" cxnId="{4456D047-29FA-45EF-A75B-A5F9C8F5943D}">
      <dgm:prSet/>
      <dgm:spPr/>
      <dgm:t>
        <a:bodyPr/>
        <a:lstStyle/>
        <a:p>
          <a:endParaRPr lang="en-US"/>
        </a:p>
      </dgm:t>
    </dgm:pt>
    <dgm:pt modelId="{4FA63827-6590-46F1-AD3E-619DD7C7666A}">
      <dgm:prSet phldrT="[Text]" custT="1"/>
      <dgm:spPr/>
      <dgm:t>
        <a:bodyPr/>
        <a:lstStyle/>
        <a:p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1A9EA3F-C1E6-4471-998E-A9FB64D42294}" type="parTrans" cxnId="{E75E1287-A8D9-4F22-9630-B29629C61976}">
      <dgm:prSet/>
      <dgm:spPr/>
      <dgm:t>
        <a:bodyPr/>
        <a:lstStyle/>
        <a:p>
          <a:endParaRPr lang="en-US"/>
        </a:p>
      </dgm:t>
    </dgm:pt>
    <dgm:pt modelId="{00E5A105-5D88-4464-AB87-3C60C5261CA9}" type="sibTrans" cxnId="{E75E1287-A8D9-4F22-9630-B29629C61976}">
      <dgm:prSet/>
      <dgm:spPr/>
      <dgm:t>
        <a:bodyPr/>
        <a:lstStyle/>
        <a:p>
          <a:endParaRPr lang="en-US"/>
        </a:p>
      </dgm:t>
    </dgm:pt>
    <dgm:pt modelId="{BE3A80E0-BC0D-45EC-A8D5-E87D672A701B}" type="pres">
      <dgm:prSet presAssocID="{23398357-3216-46D1-9710-53015FA50B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FA3AF7-4020-4177-A260-3E228083A6DD}" type="pres">
      <dgm:prSet presAssocID="{9E176166-8FD9-44F0-8375-0E2381B4BA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DA1BF-1703-42D0-B90D-B0AE81C44A43}" type="pres">
      <dgm:prSet presAssocID="{9E176166-8FD9-44F0-8375-0E2381B4BAF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32C875-E036-4A44-AD7E-0FA1F62DDB40}" srcId="{23398357-3216-46D1-9710-53015FA50BF0}" destId="{9E176166-8FD9-44F0-8375-0E2381B4BAF5}" srcOrd="0" destOrd="0" parTransId="{EAB93C0E-6389-45B0-A102-8A081678A8FD}" sibTransId="{23027B16-641A-4AC1-A16F-197FEB0C90A0}"/>
    <dgm:cxn modelId="{8BB14C33-24DF-4E03-9608-0A066B04EBEF}" type="presOf" srcId="{23398357-3216-46D1-9710-53015FA50BF0}" destId="{BE3A80E0-BC0D-45EC-A8D5-E87D672A701B}" srcOrd="0" destOrd="0" presId="urn:microsoft.com/office/officeart/2005/8/layout/vList2"/>
    <dgm:cxn modelId="{4EE7F061-3369-4EC9-A282-5E44A31CE90C}" type="presOf" srcId="{4FA63827-6590-46F1-AD3E-619DD7C7666A}" destId="{046DA1BF-1703-42D0-B90D-B0AE81C44A43}" srcOrd="0" destOrd="0" presId="urn:microsoft.com/office/officeart/2005/8/layout/vList2"/>
    <dgm:cxn modelId="{572254A1-A0D3-4272-A50B-2EBFE7C38802}" type="presOf" srcId="{9E176166-8FD9-44F0-8375-0E2381B4BAF5}" destId="{E2FA3AF7-4020-4177-A260-3E228083A6DD}" srcOrd="0" destOrd="0" presId="urn:microsoft.com/office/officeart/2005/8/layout/vList2"/>
    <dgm:cxn modelId="{4456D047-29FA-45EF-A75B-A5F9C8F5943D}" srcId="{9E176166-8FD9-44F0-8375-0E2381B4BAF5}" destId="{7629CD16-8F25-4D93-9605-D4B42CF1732E}" srcOrd="1" destOrd="0" parTransId="{E22CE1F3-0EBB-4D41-A9B1-EDFF112C6766}" sibTransId="{DFC99770-B6EA-4FC4-9E4B-F36632ECE3EB}"/>
    <dgm:cxn modelId="{E75E1287-A8D9-4F22-9630-B29629C61976}" srcId="{9E176166-8FD9-44F0-8375-0E2381B4BAF5}" destId="{4FA63827-6590-46F1-AD3E-619DD7C7666A}" srcOrd="0" destOrd="0" parTransId="{C1A9EA3F-C1E6-4471-998E-A9FB64D42294}" sibTransId="{00E5A105-5D88-4464-AB87-3C60C5261CA9}"/>
    <dgm:cxn modelId="{F6745750-56E9-445D-9158-C150A2F731AC}" type="presOf" srcId="{7629CD16-8F25-4D93-9605-D4B42CF1732E}" destId="{046DA1BF-1703-42D0-B90D-B0AE81C44A43}" srcOrd="0" destOrd="1" presId="urn:microsoft.com/office/officeart/2005/8/layout/vList2"/>
    <dgm:cxn modelId="{BEEF2E1D-1259-47E8-B56E-D14103B27203}" type="presParOf" srcId="{BE3A80E0-BC0D-45EC-A8D5-E87D672A701B}" destId="{E2FA3AF7-4020-4177-A260-3E228083A6DD}" srcOrd="0" destOrd="0" presId="urn:microsoft.com/office/officeart/2005/8/layout/vList2"/>
    <dgm:cxn modelId="{EB9DA637-D7AC-46F0-AB82-530FEF479F64}" type="presParOf" srcId="{BE3A80E0-BC0D-45EC-A8D5-E87D672A701B}" destId="{046DA1BF-1703-42D0-B90D-B0AE81C44A4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F4A034C7-C38D-44F0-A2C3-060BAAB47E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DA3362-BADF-4E22-9437-F428D4CCB80A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СМАЊЕЊЕ УГЛА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B9B8269-2342-4F22-9295-59FD97150313}" type="parTrans" cxnId="{1FBED5E1-B650-43CB-97B4-68880DF55E54}">
      <dgm:prSet/>
      <dgm:spPr/>
      <dgm:t>
        <a:bodyPr/>
        <a:lstStyle/>
        <a:p>
          <a:endParaRPr lang="en-US"/>
        </a:p>
      </dgm:t>
    </dgm:pt>
    <dgm:pt modelId="{F189C449-D752-48CF-A5EB-27651A6D22DC}" type="sibTrans" cxnId="{1FBED5E1-B650-43CB-97B4-68880DF55E54}">
      <dgm:prSet/>
      <dgm:spPr/>
      <dgm:t>
        <a:bodyPr/>
        <a:lstStyle/>
        <a:p>
          <a:endParaRPr lang="en-US"/>
        </a:p>
      </dgm:t>
    </dgm:pt>
    <dgm:pt modelId="{AC2B0DC5-BF8B-435D-9682-1231C5467660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ОПТИЧКО ЛЕЧЕЊЕ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EDFC8E8-95F9-4E94-827D-A19616DC6DA1}" type="parTrans" cxnId="{A1E32371-5A1F-4032-85C3-90D5F4935CB5}">
      <dgm:prSet/>
      <dgm:spPr/>
      <dgm:t>
        <a:bodyPr/>
        <a:lstStyle/>
        <a:p>
          <a:endParaRPr lang="en-US"/>
        </a:p>
      </dgm:t>
    </dgm:pt>
    <dgm:pt modelId="{03312B27-0F49-4FF3-BE54-38FFCE400853}" type="sibTrans" cxnId="{A1E32371-5A1F-4032-85C3-90D5F4935CB5}">
      <dgm:prSet/>
      <dgm:spPr/>
      <dgm:t>
        <a:bodyPr/>
        <a:lstStyle/>
        <a:p>
          <a:endParaRPr lang="en-US"/>
        </a:p>
      </dgm:t>
    </dgm:pt>
    <dgm:pt modelId="{03D1BFE3-7CD9-4B4F-A6E4-51ACA3FDC6B4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ФАРМАКОТЕРАПИЈА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D44D145-BD1A-42BA-AD6D-E3E8FA1FC7F5}" type="parTrans" cxnId="{FC0B3970-204B-44A0-B431-ECB99B07E59B}">
      <dgm:prSet/>
      <dgm:spPr/>
      <dgm:t>
        <a:bodyPr/>
        <a:lstStyle/>
        <a:p>
          <a:endParaRPr lang="en-US"/>
        </a:p>
      </dgm:t>
    </dgm:pt>
    <dgm:pt modelId="{A7D9523B-6CD9-4FC0-B512-0914C42699DF}" type="sibTrans" cxnId="{FC0B3970-204B-44A0-B431-ECB99B07E59B}">
      <dgm:prSet/>
      <dgm:spPr/>
      <dgm:t>
        <a:bodyPr/>
        <a:lstStyle/>
        <a:p>
          <a:endParaRPr lang="en-US"/>
        </a:p>
      </dgm:t>
    </dgm:pt>
    <dgm:pt modelId="{AD648344-4BCB-42C9-880E-AA485032E892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ОРТОПТИКА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C1A2FBF-EC65-4632-8F09-BC73D5D19101}" type="parTrans" cxnId="{AEEFFEBF-7AB9-4193-97FA-83D613D3BCBF}">
      <dgm:prSet/>
      <dgm:spPr/>
      <dgm:t>
        <a:bodyPr/>
        <a:lstStyle/>
        <a:p>
          <a:endParaRPr lang="en-US"/>
        </a:p>
      </dgm:t>
    </dgm:pt>
    <dgm:pt modelId="{5F014145-A77F-44F7-B5F1-5B2F1393F53F}" type="sibTrans" cxnId="{AEEFFEBF-7AB9-4193-97FA-83D613D3BCBF}">
      <dgm:prSet/>
      <dgm:spPr/>
      <dgm:t>
        <a:bodyPr/>
        <a:lstStyle/>
        <a:p>
          <a:endParaRPr lang="en-US"/>
        </a:p>
      </dgm:t>
    </dgm:pt>
    <dgm:pt modelId="{EB4213A4-3530-4E9D-BCA9-7E5FEE3E81FC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ХИРУРШКО ЛЕЧЕЊЕ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044312D-8976-4223-A33D-116E5C2966C8}" type="parTrans" cxnId="{F28A7403-37EA-4DC0-9E3F-8FBFF77769BC}">
      <dgm:prSet/>
      <dgm:spPr/>
      <dgm:t>
        <a:bodyPr/>
        <a:lstStyle/>
        <a:p>
          <a:endParaRPr lang="en-US"/>
        </a:p>
      </dgm:t>
    </dgm:pt>
    <dgm:pt modelId="{57CB4E9A-603F-4872-A10B-C9FD42704AD4}" type="sibTrans" cxnId="{F28A7403-37EA-4DC0-9E3F-8FBFF77769BC}">
      <dgm:prSet/>
      <dgm:spPr/>
      <dgm:t>
        <a:bodyPr/>
        <a:lstStyle/>
        <a:p>
          <a:endParaRPr lang="en-US"/>
        </a:p>
      </dgm:t>
    </dgm:pt>
    <dgm:pt modelId="{EB26AE2D-39EF-454C-96B3-CB08E64CB5FF}" type="pres">
      <dgm:prSet presAssocID="{F4A034C7-C38D-44F0-A2C3-060BAAB47E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2006E3-4891-4CCC-93DE-15A5C7D029E9}" type="pres">
      <dgm:prSet presAssocID="{6CDA3362-BADF-4E22-9437-F428D4CCB80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E679DF-BA1B-4A9C-84F0-D19B2AEF60D8}" type="pres">
      <dgm:prSet presAssocID="{6CDA3362-BADF-4E22-9437-F428D4CCB80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2F48D2-8B70-4502-A489-CD6705620CFC}" type="presOf" srcId="{6CDA3362-BADF-4E22-9437-F428D4CCB80A}" destId="{F22006E3-4891-4CCC-93DE-15A5C7D029E9}" srcOrd="0" destOrd="0" presId="urn:microsoft.com/office/officeart/2005/8/layout/vList2"/>
    <dgm:cxn modelId="{84FD46EC-ED67-4B97-B591-C7EC5454043E}" type="presOf" srcId="{F4A034C7-C38D-44F0-A2C3-060BAAB47ECF}" destId="{EB26AE2D-39EF-454C-96B3-CB08E64CB5FF}" srcOrd="0" destOrd="0" presId="urn:microsoft.com/office/officeart/2005/8/layout/vList2"/>
    <dgm:cxn modelId="{1FBED5E1-B650-43CB-97B4-68880DF55E54}" srcId="{F4A034C7-C38D-44F0-A2C3-060BAAB47ECF}" destId="{6CDA3362-BADF-4E22-9437-F428D4CCB80A}" srcOrd="0" destOrd="0" parTransId="{1B9B8269-2342-4F22-9295-59FD97150313}" sibTransId="{F189C449-D752-48CF-A5EB-27651A6D22DC}"/>
    <dgm:cxn modelId="{1110732E-DCA6-41AD-8C3B-854FE2EED5D5}" type="presOf" srcId="{EB4213A4-3530-4E9D-BCA9-7E5FEE3E81FC}" destId="{B6E679DF-BA1B-4A9C-84F0-D19B2AEF60D8}" srcOrd="0" destOrd="3" presId="urn:microsoft.com/office/officeart/2005/8/layout/vList2"/>
    <dgm:cxn modelId="{05F1C84B-442E-4F64-94F5-ED0DEC83ECD9}" type="presOf" srcId="{AD648344-4BCB-42C9-880E-AA485032E892}" destId="{B6E679DF-BA1B-4A9C-84F0-D19B2AEF60D8}" srcOrd="0" destOrd="2" presId="urn:microsoft.com/office/officeart/2005/8/layout/vList2"/>
    <dgm:cxn modelId="{FC0B3970-204B-44A0-B431-ECB99B07E59B}" srcId="{6CDA3362-BADF-4E22-9437-F428D4CCB80A}" destId="{03D1BFE3-7CD9-4B4F-A6E4-51ACA3FDC6B4}" srcOrd="1" destOrd="0" parTransId="{6D44D145-BD1A-42BA-AD6D-E3E8FA1FC7F5}" sibTransId="{A7D9523B-6CD9-4FC0-B512-0914C42699DF}"/>
    <dgm:cxn modelId="{A1E32371-5A1F-4032-85C3-90D5F4935CB5}" srcId="{6CDA3362-BADF-4E22-9437-F428D4CCB80A}" destId="{AC2B0DC5-BF8B-435D-9682-1231C5467660}" srcOrd="0" destOrd="0" parTransId="{4EDFC8E8-95F9-4E94-827D-A19616DC6DA1}" sibTransId="{03312B27-0F49-4FF3-BE54-38FFCE400853}"/>
    <dgm:cxn modelId="{E1F8CA66-164A-464F-B656-3CC49190C80A}" type="presOf" srcId="{AC2B0DC5-BF8B-435D-9682-1231C5467660}" destId="{B6E679DF-BA1B-4A9C-84F0-D19B2AEF60D8}" srcOrd="0" destOrd="0" presId="urn:microsoft.com/office/officeart/2005/8/layout/vList2"/>
    <dgm:cxn modelId="{D399613A-A401-49E8-922D-9DD409F15BD8}" type="presOf" srcId="{03D1BFE3-7CD9-4B4F-A6E4-51ACA3FDC6B4}" destId="{B6E679DF-BA1B-4A9C-84F0-D19B2AEF60D8}" srcOrd="0" destOrd="1" presId="urn:microsoft.com/office/officeart/2005/8/layout/vList2"/>
    <dgm:cxn modelId="{AEEFFEBF-7AB9-4193-97FA-83D613D3BCBF}" srcId="{6CDA3362-BADF-4E22-9437-F428D4CCB80A}" destId="{AD648344-4BCB-42C9-880E-AA485032E892}" srcOrd="2" destOrd="0" parTransId="{6C1A2FBF-EC65-4632-8F09-BC73D5D19101}" sibTransId="{5F014145-A77F-44F7-B5F1-5B2F1393F53F}"/>
    <dgm:cxn modelId="{F28A7403-37EA-4DC0-9E3F-8FBFF77769BC}" srcId="{6CDA3362-BADF-4E22-9437-F428D4CCB80A}" destId="{EB4213A4-3530-4E9D-BCA9-7E5FEE3E81FC}" srcOrd="3" destOrd="0" parTransId="{B044312D-8976-4223-A33D-116E5C2966C8}" sibTransId="{57CB4E9A-603F-4872-A10B-C9FD42704AD4}"/>
    <dgm:cxn modelId="{4BE31108-10BB-48B6-BC4E-65B4986160EC}" type="presParOf" srcId="{EB26AE2D-39EF-454C-96B3-CB08E64CB5FF}" destId="{F22006E3-4891-4CCC-93DE-15A5C7D029E9}" srcOrd="0" destOrd="0" presId="urn:microsoft.com/office/officeart/2005/8/layout/vList2"/>
    <dgm:cxn modelId="{62CD98AC-6FE1-4DB6-8B8E-C9C1EA30F266}" type="presParOf" srcId="{EB26AE2D-39EF-454C-96B3-CB08E64CB5FF}" destId="{B6E679DF-BA1B-4A9C-84F0-D19B2AEF60D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91A3CA3F-63CE-42C6-9614-6C3A058C01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7258E2F-5152-4AD8-9332-25123CD5D573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ЛЕЧЕЊЕ СЛАБОВИДОСТИ ТЈ: АМБЛИОПИЈЕ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EC69A274-FCE9-42A6-BD6A-52CE7685E4D4}" type="parTrans" cxnId="{89A561C5-982F-46E8-91F9-0438758881FB}">
      <dgm:prSet/>
      <dgm:spPr/>
      <dgm:t>
        <a:bodyPr/>
        <a:lstStyle/>
        <a:p>
          <a:endParaRPr lang="en-US"/>
        </a:p>
      </dgm:t>
    </dgm:pt>
    <dgm:pt modelId="{B23030BB-F1A5-460F-8E12-79D8265464C9}" type="sibTrans" cxnId="{89A561C5-982F-46E8-91F9-0438758881FB}">
      <dgm:prSet/>
      <dgm:spPr/>
      <dgm:t>
        <a:bodyPr/>
        <a:lstStyle/>
        <a:p>
          <a:endParaRPr lang="en-US"/>
        </a:p>
      </dgm:t>
    </dgm:pt>
    <dgm:pt modelId="{C2287C81-4B5D-4AA3-96B9-A2FD5B6C8049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ПРВИ И НАЈВАЖНИЈИ ЦИЉ У ЛЕЧЕЊУ РАЗРОКОГ ДЕТЕТА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5E7A814D-F31E-4AA1-966B-FFFAF9D6E8B2}" type="parTrans" cxnId="{2740780C-614A-4393-BB1D-1451A7C26069}">
      <dgm:prSet/>
      <dgm:spPr/>
      <dgm:t>
        <a:bodyPr/>
        <a:lstStyle/>
        <a:p>
          <a:endParaRPr lang="en-US"/>
        </a:p>
      </dgm:t>
    </dgm:pt>
    <dgm:pt modelId="{9F7E538B-59B5-4E03-A90B-2731BB9A6F89}" type="sibTrans" cxnId="{2740780C-614A-4393-BB1D-1451A7C26069}">
      <dgm:prSet/>
      <dgm:spPr/>
      <dgm:t>
        <a:bodyPr/>
        <a:lstStyle/>
        <a:p>
          <a:endParaRPr lang="en-US"/>
        </a:p>
      </dgm:t>
    </dgm:pt>
    <dgm:pt modelId="{83737B51-A449-4ECC-ABF3-445935DA70B1}">
      <dgm:prSet phldrT="[Text]" custT="1"/>
      <dgm:spPr/>
      <dgm:t>
        <a:bodyPr/>
        <a:lstStyle/>
        <a:p>
          <a:pPr algn="ctr"/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ПЛЕОПТИКА</a:t>
          </a:r>
          <a:r>
            <a:rPr lang="sr-Cyrl-CS" sz="1400" smtClean="0">
              <a:latin typeface="Times New Roman" pitchFamily="18" charset="0"/>
              <a:cs typeface="Times New Roman" pitchFamily="18" charset="0"/>
            </a:rPr>
            <a:t>: дисциплина која се бави испитивањем и лечењем слабовидости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8CAE687D-9714-46F2-B879-2E8282E16A85}" type="parTrans" cxnId="{52958C5F-6467-45E9-8B71-C898FBCC982F}">
      <dgm:prSet/>
      <dgm:spPr/>
      <dgm:t>
        <a:bodyPr/>
        <a:lstStyle/>
        <a:p>
          <a:endParaRPr lang="en-US"/>
        </a:p>
      </dgm:t>
    </dgm:pt>
    <dgm:pt modelId="{C46B4269-6E66-407B-9B82-B022D18BAEF3}" type="sibTrans" cxnId="{52958C5F-6467-45E9-8B71-C898FBCC982F}">
      <dgm:prSet/>
      <dgm:spPr/>
      <dgm:t>
        <a:bodyPr/>
        <a:lstStyle/>
        <a:p>
          <a:endParaRPr lang="en-US"/>
        </a:p>
      </dgm:t>
    </dgm:pt>
    <dgm:pt modelId="{5DE4211C-6F80-4F52-A4D2-F8B8F4627BD7}" type="pres">
      <dgm:prSet presAssocID="{91A3CA3F-63CE-42C6-9614-6C3A058C01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F3D45D-1100-49EF-9D2B-BAD4549F8DB7}" type="pres">
      <dgm:prSet presAssocID="{F7258E2F-5152-4AD8-9332-25123CD5D57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8FB4F1-F483-4111-9E0D-A37273C93E59}" type="pres">
      <dgm:prSet presAssocID="{F7258E2F-5152-4AD8-9332-25123CD5D57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293E04-9AB8-4629-88AD-7658BB955EBC}" type="pres">
      <dgm:prSet presAssocID="{83737B51-A449-4ECC-ABF3-445935DA70B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40780C-614A-4393-BB1D-1451A7C26069}" srcId="{F7258E2F-5152-4AD8-9332-25123CD5D573}" destId="{C2287C81-4B5D-4AA3-96B9-A2FD5B6C8049}" srcOrd="0" destOrd="0" parTransId="{5E7A814D-F31E-4AA1-966B-FFFAF9D6E8B2}" sibTransId="{9F7E538B-59B5-4E03-A90B-2731BB9A6F89}"/>
    <dgm:cxn modelId="{AD95251A-8E69-460F-96E3-A61BB8299642}" type="presOf" srcId="{91A3CA3F-63CE-42C6-9614-6C3A058C01DC}" destId="{5DE4211C-6F80-4F52-A4D2-F8B8F4627BD7}" srcOrd="0" destOrd="0" presId="urn:microsoft.com/office/officeart/2005/8/layout/vList2"/>
    <dgm:cxn modelId="{89A561C5-982F-46E8-91F9-0438758881FB}" srcId="{91A3CA3F-63CE-42C6-9614-6C3A058C01DC}" destId="{F7258E2F-5152-4AD8-9332-25123CD5D573}" srcOrd="0" destOrd="0" parTransId="{EC69A274-FCE9-42A6-BD6A-52CE7685E4D4}" sibTransId="{B23030BB-F1A5-460F-8E12-79D8265464C9}"/>
    <dgm:cxn modelId="{4635967A-6F02-4E13-8EE6-D609127B535D}" type="presOf" srcId="{F7258E2F-5152-4AD8-9332-25123CD5D573}" destId="{80F3D45D-1100-49EF-9D2B-BAD4549F8DB7}" srcOrd="0" destOrd="0" presId="urn:microsoft.com/office/officeart/2005/8/layout/vList2"/>
    <dgm:cxn modelId="{EEC969F6-EE07-4A22-8EF9-ED4D7561F63D}" type="presOf" srcId="{C2287C81-4B5D-4AA3-96B9-A2FD5B6C8049}" destId="{1B8FB4F1-F483-4111-9E0D-A37273C93E59}" srcOrd="0" destOrd="0" presId="urn:microsoft.com/office/officeart/2005/8/layout/vList2"/>
    <dgm:cxn modelId="{3CCA76F5-42A5-41C0-B520-44E688EA395E}" type="presOf" srcId="{83737B51-A449-4ECC-ABF3-445935DA70B1}" destId="{D4293E04-9AB8-4629-88AD-7658BB955EBC}" srcOrd="0" destOrd="0" presId="urn:microsoft.com/office/officeart/2005/8/layout/vList2"/>
    <dgm:cxn modelId="{52958C5F-6467-45E9-8B71-C898FBCC982F}" srcId="{91A3CA3F-63CE-42C6-9614-6C3A058C01DC}" destId="{83737B51-A449-4ECC-ABF3-445935DA70B1}" srcOrd="1" destOrd="0" parTransId="{8CAE687D-9714-46F2-B879-2E8282E16A85}" sibTransId="{C46B4269-6E66-407B-9B82-B022D18BAEF3}"/>
    <dgm:cxn modelId="{EA8B6335-E688-46FC-A0C1-499D3597B23F}" type="presParOf" srcId="{5DE4211C-6F80-4F52-A4D2-F8B8F4627BD7}" destId="{80F3D45D-1100-49EF-9D2B-BAD4549F8DB7}" srcOrd="0" destOrd="0" presId="urn:microsoft.com/office/officeart/2005/8/layout/vList2"/>
    <dgm:cxn modelId="{BC2CE1F9-8D1A-4247-8F3E-A4D88BF947BF}" type="presParOf" srcId="{5DE4211C-6F80-4F52-A4D2-F8B8F4627BD7}" destId="{1B8FB4F1-F483-4111-9E0D-A37273C93E59}" srcOrd="1" destOrd="0" presId="urn:microsoft.com/office/officeart/2005/8/layout/vList2"/>
    <dgm:cxn modelId="{9DFF9B90-8459-41A6-880C-4E07911FD85D}" type="presParOf" srcId="{5DE4211C-6F80-4F52-A4D2-F8B8F4627BD7}" destId="{D4293E04-9AB8-4629-88AD-7658BB955EB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B3B7FA64-A71E-493E-8722-1CEAE89CBE9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056E7A-E920-4682-89BD-438B5E6AB3EC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ОКЛУЗИЈА ВОДЕЋЕГ ОКА                             </a:t>
          </a:r>
          <a:r>
            <a:rPr lang="sr-Cyrl-CS" sz="1600" b="1" i="1" u="sng" smtClean="0">
              <a:latin typeface="Times New Roman" pitchFamily="18" charset="0"/>
              <a:cs typeface="Times New Roman" pitchFamily="18" charset="0"/>
            </a:rPr>
            <a:t>Главни начин лечења слабовидости</a:t>
          </a:r>
          <a:endParaRPr lang="en-US" sz="1600" b="1" i="1" u="sng">
            <a:latin typeface="Times New Roman" pitchFamily="18" charset="0"/>
            <a:cs typeface="Times New Roman" pitchFamily="18" charset="0"/>
          </a:endParaRPr>
        </a:p>
      </dgm:t>
    </dgm:pt>
    <dgm:pt modelId="{02AA1EE4-FB8E-495E-A81C-4013234FC6EB}" type="parTrans" cxnId="{211178B9-EF3D-4FB7-8749-00BF176D18B6}">
      <dgm:prSet/>
      <dgm:spPr/>
      <dgm:t>
        <a:bodyPr/>
        <a:lstStyle/>
        <a:p>
          <a:endParaRPr lang="en-US"/>
        </a:p>
      </dgm:t>
    </dgm:pt>
    <dgm:pt modelId="{2456A236-E5C0-4526-833B-39111026D887}" type="sibTrans" cxnId="{211178B9-EF3D-4FB7-8749-00BF176D18B6}">
      <dgm:prSet/>
      <dgm:spPr/>
      <dgm:t>
        <a:bodyPr/>
        <a:lstStyle/>
        <a:p>
          <a:endParaRPr lang="en-US"/>
        </a:p>
      </dgm:t>
    </dgm:pt>
    <dgm:pt modelId="{01B9F7B5-3C0B-44EA-9A85-08BF4E238A39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Затварање доминантног ока: целодневно или пар сати (зависно од узраста детета и дубине слабовидости)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FFBBEDB-86B8-48A0-9102-267CA1C6F549}" type="parTrans" cxnId="{C11CD019-2923-490E-8332-8BFF7670348B}">
      <dgm:prSet/>
      <dgm:spPr/>
      <dgm:t>
        <a:bodyPr/>
        <a:lstStyle/>
        <a:p>
          <a:endParaRPr lang="en-US"/>
        </a:p>
      </dgm:t>
    </dgm:pt>
    <dgm:pt modelId="{50609168-D255-4A6D-83F3-83CEEBA766DA}" type="sibTrans" cxnId="{C11CD019-2923-490E-8332-8BFF7670348B}">
      <dgm:prSet/>
      <dgm:spPr/>
      <dgm:t>
        <a:bodyPr/>
        <a:lstStyle/>
        <a:p>
          <a:endParaRPr lang="en-US"/>
        </a:p>
      </dgm:t>
    </dgm:pt>
    <dgm:pt modelId="{3432E86F-C0DA-4F31-8FA9-A289EA6B149F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2 стадијума у лечењу амблиопије:        почетно побољшање и фаза учвршћивања постигнуте видне оштрине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608FC09-235F-46B6-8B74-AD8B8BC4ACCC}" type="parTrans" cxnId="{7BE6EA65-69A9-4907-BE56-39BAC38A58C3}">
      <dgm:prSet/>
      <dgm:spPr/>
      <dgm:t>
        <a:bodyPr/>
        <a:lstStyle/>
        <a:p>
          <a:endParaRPr lang="en-US"/>
        </a:p>
      </dgm:t>
    </dgm:pt>
    <dgm:pt modelId="{77A1CF37-519C-44CA-9B3B-FF6F8EC8DAC2}" type="sibTrans" cxnId="{7BE6EA65-69A9-4907-BE56-39BAC38A58C3}">
      <dgm:prSet/>
      <dgm:spPr/>
      <dgm:t>
        <a:bodyPr/>
        <a:lstStyle/>
        <a:p>
          <a:endParaRPr lang="en-US"/>
        </a:p>
      </dgm:t>
    </dgm:pt>
    <dgm:pt modelId="{13AEF7AE-EF8E-44EF-A5E9-1BC901DA6BE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У циљу одржања добијених резултата лечења доминантно око затварати и даље неколико сати дневно јер амблиопија се може повратити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A1CA92E-375D-46D3-971E-BDA5B4342D93}" type="parTrans" cxnId="{B0839941-2D6C-4BBE-881E-795CFB140B73}">
      <dgm:prSet/>
      <dgm:spPr/>
      <dgm:t>
        <a:bodyPr/>
        <a:lstStyle/>
        <a:p>
          <a:endParaRPr lang="en-US"/>
        </a:p>
      </dgm:t>
    </dgm:pt>
    <dgm:pt modelId="{0AE1D405-DD8E-4CE6-A67F-F5054EA65A26}" type="sibTrans" cxnId="{B0839941-2D6C-4BBE-881E-795CFB140B73}">
      <dgm:prSet/>
      <dgm:spPr/>
      <dgm:t>
        <a:bodyPr/>
        <a:lstStyle/>
        <a:p>
          <a:endParaRPr lang="en-US"/>
        </a:p>
      </dgm:t>
    </dgm:pt>
    <dgm:pt modelId="{06EE968B-922F-4556-AB67-CF3033B150A2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Стимиулише се слабовидо око у тежњи да се побољша видна оштрина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1A00A464-4409-4222-BD41-DF0A4CD01BB6}" type="parTrans" cxnId="{1F49396A-E6D4-494A-9D28-B2F78542556D}">
      <dgm:prSet/>
      <dgm:spPr/>
      <dgm:t>
        <a:bodyPr/>
        <a:lstStyle/>
        <a:p>
          <a:endParaRPr lang="en-US"/>
        </a:p>
      </dgm:t>
    </dgm:pt>
    <dgm:pt modelId="{5BBA2288-71D2-4F4C-8657-C60CB0B04A7D}" type="sibTrans" cxnId="{1F49396A-E6D4-494A-9D28-B2F78542556D}">
      <dgm:prSet/>
      <dgm:spPr/>
      <dgm:t>
        <a:bodyPr/>
        <a:lstStyle/>
        <a:p>
          <a:endParaRPr lang="en-US"/>
        </a:p>
      </dgm:t>
    </dgm:pt>
    <dgm:pt modelId="{642E308A-ECF9-4D06-B30E-321A12D72071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Ако у првих 4 месеци нема побољшања видне оштрине ова врсте лечења се прекида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59E954B6-84AF-41FD-BC16-CFBF46A40E9C}" type="parTrans" cxnId="{BDFC10B6-08F2-479E-98C6-F2088AEC4F87}">
      <dgm:prSet/>
      <dgm:spPr/>
      <dgm:t>
        <a:bodyPr/>
        <a:lstStyle/>
        <a:p>
          <a:endParaRPr lang="en-US"/>
        </a:p>
      </dgm:t>
    </dgm:pt>
    <dgm:pt modelId="{A3FF2497-4E1D-4BE4-B8D4-F922F53E3FBF}" type="sibTrans" cxnId="{BDFC10B6-08F2-479E-98C6-F2088AEC4F87}">
      <dgm:prSet/>
      <dgm:spPr/>
      <dgm:t>
        <a:bodyPr/>
        <a:lstStyle/>
        <a:p>
          <a:endParaRPr lang="en-US"/>
        </a:p>
      </dgm:t>
    </dgm:pt>
    <dgm:pt modelId="{BDD075D9-788F-42F5-A6DA-70C9E3A61940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ПЛЕОПТИЧКЕ ВЕЖБЕ (</a:t>
          </a:r>
          <a:r>
            <a:rPr lang="sr-Latn-CS" sz="1400" smtClean="0">
              <a:latin typeface="Times New Roman" pitchFamily="18" charset="0"/>
              <a:cs typeface="Times New Roman" pitchFamily="18" charset="0"/>
            </a:rPr>
            <a:t>EUTIOSCOPIA)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971A3C32-6A57-4DD0-9720-A7CCD1BBCAD1}" type="parTrans" cxnId="{FA2A07CD-CFC6-4B02-9ABD-1160D11CE9FB}">
      <dgm:prSet/>
      <dgm:spPr/>
    </dgm:pt>
    <dgm:pt modelId="{A6803FAA-4A36-48A8-B8EF-7119173FE83B}" type="sibTrans" cxnId="{FA2A07CD-CFC6-4B02-9ABD-1160D11CE9FB}">
      <dgm:prSet/>
      <dgm:spPr/>
    </dgm:pt>
    <dgm:pt modelId="{3B6F397B-8FE2-4481-8C89-E8546BC1EB59}" type="pres">
      <dgm:prSet presAssocID="{B3B7FA64-A71E-493E-8722-1CEAE89CBE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1B4A66-7352-4679-B76F-21F2BE3771D1}" type="pres">
      <dgm:prSet presAssocID="{B6056E7A-E920-4682-89BD-438B5E6AB3E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8E151D-2CBD-4819-932E-D2FF6BC96296}" type="pres">
      <dgm:prSet presAssocID="{B6056E7A-E920-4682-89BD-438B5E6AB3E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3118EB-A336-422A-A6E6-115F7F4D137A}" type="pres">
      <dgm:prSet presAssocID="{3432E86F-C0DA-4F31-8FA9-A289EA6B149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D9A707-7CD7-4241-B31A-F88E9C11D8E7}" type="pres">
      <dgm:prSet presAssocID="{3432E86F-C0DA-4F31-8FA9-A289EA6B149F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A5DE53-1892-486D-A98B-FE63BF518619}" type="pres">
      <dgm:prSet presAssocID="{BDD075D9-788F-42F5-A6DA-70C9E3A619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105888-5732-4EF5-85FD-D3C2F6F7325F}" type="presOf" srcId="{BDD075D9-788F-42F5-A6DA-70C9E3A61940}" destId="{5EA5DE53-1892-486D-A98B-FE63BF518619}" srcOrd="0" destOrd="0" presId="urn:microsoft.com/office/officeart/2005/8/layout/vList2"/>
    <dgm:cxn modelId="{211178B9-EF3D-4FB7-8749-00BF176D18B6}" srcId="{B3B7FA64-A71E-493E-8722-1CEAE89CBE91}" destId="{B6056E7A-E920-4682-89BD-438B5E6AB3EC}" srcOrd="0" destOrd="0" parTransId="{02AA1EE4-FB8E-495E-A81C-4013234FC6EB}" sibTransId="{2456A236-E5C0-4526-833B-39111026D887}"/>
    <dgm:cxn modelId="{FA2A07CD-CFC6-4B02-9ABD-1160D11CE9FB}" srcId="{B3B7FA64-A71E-493E-8722-1CEAE89CBE91}" destId="{BDD075D9-788F-42F5-A6DA-70C9E3A61940}" srcOrd="2" destOrd="0" parTransId="{971A3C32-6A57-4DD0-9720-A7CCD1BBCAD1}" sibTransId="{A6803FAA-4A36-48A8-B8EF-7119173FE83B}"/>
    <dgm:cxn modelId="{BDFC10B6-08F2-479E-98C6-F2088AEC4F87}" srcId="{B6056E7A-E920-4682-89BD-438B5E6AB3EC}" destId="{642E308A-ECF9-4D06-B30E-321A12D72071}" srcOrd="2" destOrd="0" parTransId="{59E954B6-84AF-41FD-BC16-CFBF46A40E9C}" sibTransId="{A3FF2497-4E1D-4BE4-B8D4-F922F53E3FBF}"/>
    <dgm:cxn modelId="{C11CD019-2923-490E-8332-8BFF7670348B}" srcId="{B6056E7A-E920-4682-89BD-438B5E6AB3EC}" destId="{01B9F7B5-3C0B-44EA-9A85-08BF4E238A39}" srcOrd="0" destOrd="0" parTransId="{DFFBBEDB-86B8-48A0-9102-267CA1C6F549}" sibTransId="{50609168-D255-4A6D-83F3-83CEEBA766DA}"/>
    <dgm:cxn modelId="{BC079C08-E757-4DFD-BEDD-94418C56E582}" type="presOf" srcId="{06EE968B-922F-4556-AB67-CF3033B150A2}" destId="{0F8E151D-2CBD-4819-932E-D2FF6BC96296}" srcOrd="0" destOrd="1" presId="urn:microsoft.com/office/officeart/2005/8/layout/vList2"/>
    <dgm:cxn modelId="{5DA2C0C3-40F4-4A7A-8D18-DCBC4D894303}" type="presOf" srcId="{642E308A-ECF9-4D06-B30E-321A12D72071}" destId="{0F8E151D-2CBD-4819-932E-D2FF6BC96296}" srcOrd="0" destOrd="2" presId="urn:microsoft.com/office/officeart/2005/8/layout/vList2"/>
    <dgm:cxn modelId="{1F49396A-E6D4-494A-9D28-B2F78542556D}" srcId="{B6056E7A-E920-4682-89BD-438B5E6AB3EC}" destId="{06EE968B-922F-4556-AB67-CF3033B150A2}" srcOrd="1" destOrd="0" parTransId="{1A00A464-4409-4222-BD41-DF0A4CD01BB6}" sibTransId="{5BBA2288-71D2-4F4C-8657-C60CB0B04A7D}"/>
    <dgm:cxn modelId="{1EFE50F2-17B3-43FD-ABF1-17998DA92EA2}" type="presOf" srcId="{B3B7FA64-A71E-493E-8722-1CEAE89CBE91}" destId="{3B6F397B-8FE2-4481-8C89-E8546BC1EB59}" srcOrd="0" destOrd="0" presId="urn:microsoft.com/office/officeart/2005/8/layout/vList2"/>
    <dgm:cxn modelId="{E1C0812B-A80F-4AE6-B2E0-73DB83A99E56}" type="presOf" srcId="{B6056E7A-E920-4682-89BD-438B5E6AB3EC}" destId="{D31B4A66-7352-4679-B76F-21F2BE3771D1}" srcOrd="0" destOrd="0" presId="urn:microsoft.com/office/officeart/2005/8/layout/vList2"/>
    <dgm:cxn modelId="{3CB8FB45-0920-4814-A9A1-01D2D3DA33AC}" type="presOf" srcId="{01B9F7B5-3C0B-44EA-9A85-08BF4E238A39}" destId="{0F8E151D-2CBD-4819-932E-D2FF6BC96296}" srcOrd="0" destOrd="0" presId="urn:microsoft.com/office/officeart/2005/8/layout/vList2"/>
    <dgm:cxn modelId="{B0839941-2D6C-4BBE-881E-795CFB140B73}" srcId="{3432E86F-C0DA-4F31-8FA9-A289EA6B149F}" destId="{13AEF7AE-EF8E-44EF-A5E9-1BC901DA6BEE}" srcOrd="0" destOrd="0" parTransId="{2A1CA92E-375D-46D3-971E-BDA5B4342D93}" sibTransId="{0AE1D405-DD8E-4CE6-A67F-F5054EA65A26}"/>
    <dgm:cxn modelId="{7BE6EA65-69A9-4907-BE56-39BAC38A58C3}" srcId="{B3B7FA64-A71E-493E-8722-1CEAE89CBE91}" destId="{3432E86F-C0DA-4F31-8FA9-A289EA6B149F}" srcOrd="1" destOrd="0" parTransId="{A608FC09-235F-46B6-8B74-AD8B8BC4ACCC}" sibTransId="{77A1CF37-519C-44CA-9B3B-FF6F8EC8DAC2}"/>
    <dgm:cxn modelId="{03D69BB5-E594-45B4-9D38-FC6552A123CC}" type="presOf" srcId="{13AEF7AE-EF8E-44EF-A5E9-1BC901DA6BEE}" destId="{B0D9A707-7CD7-4241-B31A-F88E9C11D8E7}" srcOrd="0" destOrd="0" presId="urn:microsoft.com/office/officeart/2005/8/layout/vList2"/>
    <dgm:cxn modelId="{157C0823-69C2-4382-A658-9DEC83FCB0DE}" type="presOf" srcId="{3432E86F-C0DA-4F31-8FA9-A289EA6B149F}" destId="{693118EB-A336-422A-A6E6-115F7F4D137A}" srcOrd="0" destOrd="0" presId="urn:microsoft.com/office/officeart/2005/8/layout/vList2"/>
    <dgm:cxn modelId="{6A474C39-A1D1-478D-A75B-A6D4502B4AD6}" type="presParOf" srcId="{3B6F397B-8FE2-4481-8C89-E8546BC1EB59}" destId="{D31B4A66-7352-4679-B76F-21F2BE3771D1}" srcOrd="0" destOrd="0" presId="urn:microsoft.com/office/officeart/2005/8/layout/vList2"/>
    <dgm:cxn modelId="{B4513DC2-D532-4CB9-B90D-2942BE82907F}" type="presParOf" srcId="{3B6F397B-8FE2-4481-8C89-E8546BC1EB59}" destId="{0F8E151D-2CBD-4819-932E-D2FF6BC96296}" srcOrd="1" destOrd="0" presId="urn:microsoft.com/office/officeart/2005/8/layout/vList2"/>
    <dgm:cxn modelId="{5424E16C-8397-4A1B-9891-F85910A758B0}" type="presParOf" srcId="{3B6F397B-8FE2-4481-8C89-E8546BC1EB59}" destId="{693118EB-A336-422A-A6E6-115F7F4D137A}" srcOrd="2" destOrd="0" presId="urn:microsoft.com/office/officeart/2005/8/layout/vList2"/>
    <dgm:cxn modelId="{58D575F0-CD08-4577-BEBF-A0C66C146E18}" type="presParOf" srcId="{3B6F397B-8FE2-4481-8C89-E8546BC1EB59}" destId="{B0D9A707-7CD7-4241-B31A-F88E9C11D8E7}" srcOrd="3" destOrd="0" presId="urn:microsoft.com/office/officeart/2005/8/layout/vList2"/>
    <dgm:cxn modelId="{AC9C1F07-8D35-4B61-950E-502CFECAC919}" type="presParOf" srcId="{3B6F397B-8FE2-4481-8C89-E8546BC1EB59}" destId="{5EA5DE53-1892-486D-A98B-FE63BF51861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B0B238-6974-4868-A69D-0F714923AE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2F89E8-B7C6-455A-89B1-0F8EBF563C7A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БУЛБОМОТОРИ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12603DB-83F9-4C4B-A6C5-1B9FE36D373E}" type="parTrans" cxnId="{23C09EE7-66D9-4193-B3D7-E1EA8BC3F8D4}">
      <dgm:prSet/>
      <dgm:spPr/>
      <dgm:t>
        <a:bodyPr/>
        <a:lstStyle/>
        <a:p>
          <a:endParaRPr lang="en-US"/>
        </a:p>
      </dgm:t>
    </dgm:pt>
    <dgm:pt modelId="{978E3540-B302-45D9-A9F6-04F2A23B809D}" type="sibTrans" cxnId="{23C09EE7-66D9-4193-B3D7-E1EA8BC3F8D4}">
      <dgm:prSet/>
      <dgm:spPr/>
      <dgm:t>
        <a:bodyPr/>
        <a:lstStyle/>
        <a:p>
          <a:endParaRPr lang="en-US"/>
        </a:p>
      </dgm:t>
    </dgm:pt>
    <dgm:pt modelId="{24205FAD-E835-4AC4-A4CD-B6A12EE8236B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4 права (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mm.rectus superior,</a:t>
          </a:r>
          <a:r>
            <a:rPr lang="en-US" sz="1800" smtClean="0">
              <a:latin typeface="Times New Roman" pitchFamily="18" charset="0"/>
              <a:cs typeface="Times New Roman" pitchFamily="18" charset="0"/>
            </a:rPr>
            <a:t>i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nferior,lateralis, medialis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14EF5701-1803-4A3A-9E78-15792AD77676}" type="parTrans" cxnId="{C9035BE7-C9AE-4BA7-8F6C-B6B174947E1E}">
      <dgm:prSet/>
      <dgm:spPr/>
      <dgm:t>
        <a:bodyPr/>
        <a:lstStyle/>
        <a:p>
          <a:endParaRPr lang="en-US"/>
        </a:p>
      </dgm:t>
    </dgm:pt>
    <dgm:pt modelId="{E72D2A68-A32D-44F0-92AF-F412BF3871A3}" type="sibTrans" cxnId="{C9035BE7-C9AE-4BA7-8F6C-B6B174947E1E}">
      <dgm:prSet/>
      <dgm:spPr/>
      <dgm:t>
        <a:bodyPr/>
        <a:lstStyle/>
        <a:p>
          <a:endParaRPr lang="en-US"/>
        </a:p>
      </dgm:t>
    </dgm:pt>
    <dgm:pt modelId="{2A4D72CD-E1BE-4D69-A1D9-021BB978DCF2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2 коса (</a:t>
          </a:r>
          <a:r>
            <a:rPr lang="sr-Latn-CS" sz="1800" smtClean="0">
              <a:latin typeface="Times New Roman" pitchFamily="18" charset="0"/>
              <a:cs typeface="Times New Roman" pitchFamily="18" charset="0"/>
            </a:rPr>
            <a:t>mm.obliquus superior et inferior)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3F4B9ABF-660A-4F88-B44B-D6D0564E5765}" type="parTrans" cxnId="{01A17619-D00A-4925-9B76-0BE3E08D7F23}">
      <dgm:prSet/>
      <dgm:spPr/>
      <dgm:t>
        <a:bodyPr/>
        <a:lstStyle/>
        <a:p>
          <a:endParaRPr lang="en-US"/>
        </a:p>
      </dgm:t>
    </dgm:pt>
    <dgm:pt modelId="{3C05D189-82F0-4830-8847-9737B95E9CFB}" type="sibTrans" cxnId="{01A17619-D00A-4925-9B76-0BE3E08D7F23}">
      <dgm:prSet/>
      <dgm:spPr/>
      <dgm:t>
        <a:bodyPr/>
        <a:lstStyle/>
        <a:p>
          <a:endParaRPr lang="en-US"/>
        </a:p>
      </dgm:t>
    </dgm:pt>
    <dgm:pt modelId="{7506886E-1C68-4718-8383-60C254255E6F}" type="pres">
      <dgm:prSet presAssocID="{1CB0B238-6974-4868-A69D-0F714923AE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72CEA1-30BC-4527-910B-4D1850E66CB3}" type="pres">
      <dgm:prSet presAssocID="{2F2F89E8-B7C6-455A-89B1-0F8EBF563C7A}" presName="linNode" presStyleCnt="0"/>
      <dgm:spPr/>
    </dgm:pt>
    <dgm:pt modelId="{4613BA92-D672-47EE-9FE6-0CF81709F404}" type="pres">
      <dgm:prSet presAssocID="{2F2F89E8-B7C6-455A-89B1-0F8EBF563C7A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D04F31-731D-465B-95A2-0E7D02C7BF02}" type="pres">
      <dgm:prSet presAssocID="{2F2F89E8-B7C6-455A-89B1-0F8EBF563C7A}" presName="descendantText" presStyleLbl="alignAccFollowNode1" presStyleIdx="0" presStyleCnt="1" custScaleX="1467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A17619-D00A-4925-9B76-0BE3E08D7F23}" srcId="{2F2F89E8-B7C6-455A-89B1-0F8EBF563C7A}" destId="{2A4D72CD-E1BE-4D69-A1D9-021BB978DCF2}" srcOrd="1" destOrd="0" parTransId="{3F4B9ABF-660A-4F88-B44B-D6D0564E5765}" sibTransId="{3C05D189-82F0-4830-8847-9737B95E9CFB}"/>
    <dgm:cxn modelId="{61C6B5B8-D060-4CFB-871E-A1ACB3FD1D8C}" type="presOf" srcId="{1CB0B238-6974-4868-A69D-0F714923AE32}" destId="{7506886E-1C68-4718-8383-60C254255E6F}" srcOrd="0" destOrd="0" presId="urn:microsoft.com/office/officeart/2005/8/layout/vList5"/>
    <dgm:cxn modelId="{9CED4A0D-ACF7-400C-A172-F116F9907606}" type="presOf" srcId="{24205FAD-E835-4AC4-A4CD-B6A12EE8236B}" destId="{D5D04F31-731D-465B-95A2-0E7D02C7BF02}" srcOrd="0" destOrd="0" presId="urn:microsoft.com/office/officeart/2005/8/layout/vList5"/>
    <dgm:cxn modelId="{23C09EE7-66D9-4193-B3D7-E1EA8BC3F8D4}" srcId="{1CB0B238-6974-4868-A69D-0F714923AE32}" destId="{2F2F89E8-B7C6-455A-89B1-0F8EBF563C7A}" srcOrd="0" destOrd="0" parTransId="{012603DB-83F9-4C4B-A6C5-1B9FE36D373E}" sibTransId="{978E3540-B302-45D9-A9F6-04F2A23B809D}"/>
    <dgm:cxn modelId="{8750F740-9F4B-42F5-A111-F22C005CD987}" type="presOf" srcId="{2F2F89E8-B7C6-455A-89B1-0F8EBF563C7A}" destId="{4613BA92-D672-47EE-9FE6-0CF81709F404}" srcOrd="0" destOrd="0" presId="urn:microsoft.com/office/officeart/2005/8/layout/vList5"/>
    <dgm:cxn modelId="{C9035BE7-C9AE-4BA7-8F6C-B6B174947E1E}" srcId="{2F2F89E8-B7C6-455A-89B1-0F8EBF563C7A}" destId="{24205FAD-E835-4AC4-A4CD-B6A12EE8236B}" srcOrd="0" destOrd="0" parTransId="{14EF5701-1803-4A3A-9E78-15792AD77676}" sibTransId="{E72D2A68-A32D-44F0-92AF-F412BF3871A3}"/>
    <dgm:cxn modelId="{81720AAF-16B1-4364-91B7-D7F222DDE019}" type="presOf" srcId="{2A4D72CD-E1BE-4D69-A1D9-021BB978DCF2}" destId="{D5D04F31-731D-465B-95A2-0E7D02C7BF02}" srcOrd="0" destOrd="1" presId="urn:microsoft.com/office/officeart/2005/8/layout/vList5"/>
    <dgm:cxn modelId="{B8F9B8EA-F5DA-4D91-B445-F33AE2F8674C}" type="presParOf" srcId="{7506886E-1C68-4718-8383-60C254255E6F}" destId="{9D72CEA1-30BC-4527-910B-4D1850E66CB3}" srcOrd="0" destOrd="0" presId="urn:microsoft.com/office/officeart/2005/8/layout/vList5"/>
    <dgm:cxn modelId="{0E4B869F-C979-42F8-A92E-4368D95539B0}" type="presParOf" srcId="{9D72CEA1-30BC-4527-910B-4D1850E66CB3}" destId="{4613BA92-D672-47EE-9FE6-0CF81709F404}" srcOrd="0" destOrd="0" presId="urn:microsoft.com/office/officeart/2005/8/layout/vList5"/>
    <dgm:cxn modelId="{F1C40339-43E6-43BA-9735-E9112C0D2D53}" type="presParOf" srcId="{9D72CEA1-30BC-4527-910B-4D1850E66CB3}" destId="{D5D04F31-731D-465B-95A2-0E7D02C7BF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D63D3E0D-3C0E-4BCD-A248-B2C954A97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DCCAB6-17E4-4A2F-9C0F-D2069FC4ED88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Атропинска циклоплегија водећег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D2DC4A0-E257-4AED-8106-4F4E94DF67D5}" type="parTrans" cxnId="{577CF214-8D58-4C27-9F79-9A0F604E7768}">
      <dgm:prSet/>
      <dgm:spPr/>
      <dgm:t>
        <a:bodyPr/>
        <a:lstStyle/>
        <a:p>
          <a:endParaRPr lang="en-US"/>
        </a:p>
      </dgm:t>
    </dgm:pt>
    <dgm:pt modelId="{57A58ADA-8B3F-479C-814E-F62C2F12D7B8}" type="sibTrans" cxnId="{577CF214-8D58-4C27-9F79-9A0F604E7768}">
      <dgm:prSet/>
      <dgm:spPr/>
      <dgm:t>
        <a:bodyPr/>
        <a:lstStyle/>
        <a:p>
          <a:endParaRPr lang="en-US"/>
        </a:p>
      </dgm:t>
    </dgm:pt>
    <dgm:pt modelId="{1F9883CA-222E-4462-83B9-B945FE74BB2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Сол. Атропин (1Х у неколико дана) </a:t>
          </a:r>
          <a:r>
            <a:rPr lang="sr-Cyrl-CS" sz="1600" smtClean="0">
              <a:latin typeface="Times New Roman"/>
              <a:cs typeface="Times New Roman"/>
            </a:rPr>
            <a:t>→ смањење акомодативне способности водећег ока (посебно ако је далековидо)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D814891-64E3-47C5-B290-94796ECD8D92}" type="parTrans" cxnId="{A9305394-3458-4ABF-91B9-7C2A917808CE}">
      <dgm:prSet/>
      <dgm:spPr/>
      <dgm:t>
        <a:bodyPr/>
        <a:lstStyle/>
        <a:p>
          <a:endParaRPr lang="en-US"/>
        </a:p>
      </dgm:t>
    </dgm:pt>
    <dgm:pt modelId="{A7723029-295D-4E31-BE8B-D69B543FE84C}" type="sibTrans" cxnId="{A9305394-3458-4ABF-91B9-7C2A917808CE}">
      <dgm:prSet/>
      <dgm:spPr/>
      <dgm:t>
        <a:bodyPr/>
        <a:lstStyle/>
        <a:p>
          <a:endParaRPr lang="en-US"/>
        </a:p>
      </dgm:t>
    </dgm:pt>
    <dgm:pt modelId="{1FB5834D-BFC8-4068-9A9D-8427C14F9238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Тако се форсира гледање слабовидим оком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7254BC8-B755-4AFC-91E2-01D855564112}" type="parTrans" cxnId="{282A6A96-271E-4A54-BB83-247023309E22}">
      <dgm:prSet/>
      <dgm:spPr/>
      <dgm:t>
        <a:bodyPr/>
        <a:lstStyle/>
        <a:p>
          <a:endParaRPr lang="en-US"/>
        </a:p>
      </dgm:t>
    </dgm:pt>
    <dgm:pt modelId="{C09A51E6-11FC-41AD-8992-B5C19D4F1CF3}" type="sibTrans" cxnId="{282A6A96-271E-4A54-BB83-247023309E22}">
      <dgm:prSet/>
      <dgm:spPr/>
      <dgm:t>
        <a:bodyPr/>
        <a:lstStyle/>
        <a:p>
          <a:endParaRPr lang="en-US"/>
        </a:p>
      </dgm:t>
    </dgm:pt>
    <dgm:pt modelId="{437E7073-E04D-4F24-B08B-B33DCCDC74C7}" type="pres">
      <dgm:prSet presAssocID="{D63D3E0D-3C0E-4BCD-A248-B2C954A97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3BB439-79FB-454F-B57C-8D8BD6C4DC04}" type="pres">
      <dgm:prSet presAssocID="{BCDCCAB6-17E4-4A2F-9C0F-D2069FC4ED8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0EAC79-3686-47E0-99B9-DA40DBA1B9FE}" type="pres">
      <dgm:prSet presAssocID="{BCDCCAB6-17E4-4A2F-9C0F-D2069FC4ED8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7CF214-8D58-4C27-9F79-9A0F604E7768}" srcId="{D63D3E0D-3C0E-4BCD-A248-B2C954A97B19}" destId="{BCDCCAB6-17E4-4A2F-9C0F-D2069FC4ED88}" srcOrd="0" destOrd="0" parTransId="{8D2DC4A0-E257-4AED-8106-4F4E94DF67D5}" sibTransId="{57A58ADA-8B3F-479C-814E-F62C2F12D7B8}"/>
    <dgm:cxn modelId="{16347AB9-B265-4155-9CB8-7672587B8DDA}" type="presOf" srcId="{1FB5834D-BFC8-4068-9A9D-8427C14F9238}" destId="{BE0EAC79-3686-47E0-99B9-DA40DBA1B9FE}" srcOrd="0" destOrd="1" presId="urn:microsoft.com/office/officeart/2005/8/layout/vList2"/>
    <dgm:cxn modelId="{A9305394-3458-4ABF-91B9-7C2A917808CE}" srcId="{BCDCCAB6-17E4-4A2F-9C0F-D2069FC4ED88}" destId="{1F9883CA-222E-4462-83B9-B945FE74BB2B}" srcOrd="0" destOrd="0" parTransId="{6D814891-64E3-47C5-B290-94796ECD8D92}" sibTransId="{A7723029-295D-4E31-BE8B-D69B543FE84C}"/>
    <dgm:cxn modelId="{288985BB-12FA-4BAB-A82C-D55AB7737F97}" type="presOf" srcId="{D63D3E0D-3C0E-4BCD-A248-B2C954A97B19}" destId="{437E7073-E04D-4F24-B08B-B33DCCDC74C7}" srcOrd="0" destOrd="0" presId="urn:microsoft.com/office/officeart/2005/8/layout/vList2"/>
    <dgm:cxn modelId="{282A6A96-271E-4A54-BB83-247023309E22}" srcId="{BCDCCAB6-17E4-4A2F-9C0F-D2069FC4ED88}" destId="{1FB5834D-BFC8-4068-9A9D-8427C14F9238}" srcOrd="1" destOrd="0" parTransId="{27254BC8-B755-4AFC-91E2-01D855564112}" sibTransId="{C09A51E6-11FC-41AD-8992-B5C19D4F1CF3}"/>
    <dgm:cxn modelId="{F82ED64D-80F3-468D-9F2A-2F5333210391}" type="presOf" srcId="{BCDCCAB6-17E4-4A2F-9C0F-D2069FC4ED88}" destId="{EB3BB439-79FB-454F-B57C-8D8BD6C4DC04}" srcOrd="0" destOrd="0" presId="urn:microsoft.com/office/officeart/2005/8/layout/vList2"/>
    <dgm:cxn modelId="{867438F9-5101-4406-88A7-DD7D66A5FDA7}" type="presOf" srcId="{1F9883CA-222E-4462-83B9-B945FE74BB2B}" destId="{BE0EAC79-3686-47E0-99B9-DA40DBA1B9FE}" srcOrd="0" destOrd="0" presId="urn:microsoft.com/office/officeart/2005/8/layout/vList2"/>
    <dgm:cxn modelId="{7A8A1E69-21F0-4B17-A12D-4ED72EB3DAAE}" type="presParOf" srcId="{437E7073-E04D-4F24-B08B-B33DCCDC74C7}" destId="{EB3BB439-79FB-454F-B57C-8D8BD6C4DC04}" srcOrd="0" destOrd="0" presId="urn:microsoft.com/office/officeart/2005/8/layout/vList2"/>
    <dgm:cxn modelId="{C09061F8-C354-4FC2-9DF7-75E4735243A3}" type="presParOf" srcId="{437E7073-E04D-4F24-B08B-B33DCCDC74C7}" destId="{BE0EAC79-3686-47E0-99B9-DA40DBA1B9F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3277D170-A7CC-49A9-84BA-29741CF1B0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D3D94B-F7C8-40EE-9780-8A5E3FFEA576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B1) </a:t>
          </a:r>
          <a:r>
            <a:rPr lang="sr-Cyrl-CS" sz="1400" smtClean="0">
              <a:latin typeface="Times New Roman" pitchFamily="18" charset="0"/>
              <a:cs typeface="Times New Roman" pitchFamily="18" charset="0"/>
            </a:rPr>
            <a:t>ОПТИЧКО ЛЕЧЕЊЕ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2D411DC9-0F3F-4E16-BFD8-8DE4A2041858}" type="parTrans" cxnId="{3D5E5AEC-E50F-4B69-91AB-ADEA622BB398}">
      <dgm:prSet/>
      <dgm:spPr/>
      <dgm:t>
        <a:bodyPr/>
        <a:lstStyle/>
        <a:p>
          <a:endParaRPr lang="en-US"/>
        </a:p>
      </dgm:t>
    </dgm:pt>
    <dgm:pt modelId="{D6F1F862-18EE-4932-AEEE-41EC70CC60FB}" type="sibTrans" cxnId="{3D5E5AEC-E50F-4B69-91AB-ADEA622BB398}">
      <dgm:prSet/>
      <dgm:spPr/>
      <dgm:t>
        <a:bodyPr/>
        <a:lstStyle/>
        <a:p>
          <a:endParaRPr lang="en-US"/>
        </a:p>
      </dgm:t>
    </dgm:pt>
    <dgm:pt modelId="{D95ED5CA-CCED-45C9-909B-88E5F5B28DB8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Циљ:стварање јасног лика на ретини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4BC526D0-ECDB-46AA-9184-FB239A42B9E8}" type="parTrans" cxnId="{C41185E1-6F5E-430E-BC76-0F001E1FD027}">
      <dgm:prSet/>
      <dgm:spPr/>
      <dgm:t>
        <a:bodyPr/>
        <a:lstStyle/>
        <a:p>
          <a:endParaRPr lang="en-US"/>
        </a:p>
      </dgm:t>
    </dgm:pt>
    <dgm:pt modelId="{3BEC3E37-A44C-40D0-9476-278573390961}" type="sibTrans" cxnId="{C41185E1-6F5E-430E-BC76-0F001E1FD027}">
      <dgm:prSet/>
      <dgm:spPr/>
      <dgm:t>
        <a:bodyPr/>
        <a:lstStyle/>
        <a:p>
          <a:endParaRPr lang="en-US"/>
        </a:p>
      </dgm:t>
    </dgm:pt>
    <dgm:pt modelId="{6171226B-0A6D-4ABF-AF8A-634DA21BBAB3}">
      <dgm:prSet phldrT="[Text]" custT="1"/>
      <dgm:spPr/>
      <dgm:t>
        <a:bodyPr/>
        <a:lstStyle/>
        <a:p>
          <a:pPr algn="ctr"/>
          <a:r>
            <a:rPr lang="sr-Cyrl-CS" sz="1400" dirty="0" smtClean="0">
              <a:latin typeface="Times New Roman" pitchFamily="18" charset="0"/>
              <a:cs typeface="Times New Roman" pitchFamily="18" charset="0"/>
            </a:rPr>
            <a:t>ПРИЗМЕ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88F92346-2221-41E8-87F5-34D350FDF2C0}" type="parTrans" cxnId="{33F088B4-2D23-4395-B893-5DE991CE1F5B}">
      <dgm:prSet/>
      <dgm:spPr/>
      <dgm:t>
        <a:bodyPr/>
        <a:lstStyle/>
        <a:p>
          <a:endParaRPr lang="en-US"/>
        </a:p>
      </dgm:t>
    </dgm:pt>
    <dgm:pt modelId="{A29DAA4D-D0BB-4B17-8BA3-EBB42D3329E9}" type="sibTrans" cxnId="{33F088B4-2D23-4395-B893-5DE991CE1F5B}">
      <dgm:prSet/>
      <dgm:spPr/>
      <dgm:t>
        <a:bodyPr/>
        <a:lstStyle/>
        <a:p>
          <a:endParaRPr lang="en-US"/>
        </a:p>
      </dgm:t>
    </dgm:pt>
    <dgm:pt modelId="{EF8C838E-CC51-4415-B908-AA628B610394}">
      <dgm:prSet phldrT="[Text]" custT="1"/>
      <dgm:spPr/>
      <dgm:t>
        <a:bodyPr/>
        <a:lstStyle/>
        <a:p>
          <a:pPr algn="ctr"/>
          <a:r>
            <a:rPr lang="sr-Cyrl-CS" sz="1400" dirty="0" smtClean="0">
              <a:latin typeface="Times New Roman" pitchFamily="18" charset="0"/>
              <a:cs typeface="Times New Roman" pitchFamily="18" charset="0"/>
            </a:rPr>
            <a:t>НАОЧАРЕ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946845DD-CCA7-47E5-9927-56A3E39A0BF3}" type="parTrans" cxnId="{106A9055-F4A6-4F3B-947F-85382472C0E6}">
      <dgm:prSet/>
      <dgm:spPr/>
      <dgm:t>
        <a:bodyPr/>
        <a:lstStyle/>
        <a:p>
          <a:endParaRPr lang="en-US"/>
        </a:p>
      </dgm:t>
    </dgm:pt>
    <dgm:pt modelId="{4218EEDE-B49D-4F87-B4A7-459FC1C32E80}" type="sibTrans" cxnId="{106A9055-F4A6-4F3B-947F-85382472C0E6}">
      <dgm:prSet/>
      <dgm:spPr/>
      <dgm:t>
        <a:bodyPr/>
        <a:lstStyle/>
        <a:p>
          <a:endParaRPr lang="en-US"/>
        </a:p>
      </dgm:t>
    </dgm:pt>
    <dgm:pt modelId="{30CC344B-C784-4792-874C-24AB84981285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Удружена далековидост и езотропија (нпр. Акомодативна езотропија): ношењем корекције угао разрокости се или делимично или потпуно смањује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21D1251E-4671-4039-894B-C2ACF5975055}" type="parTrans" cxnId="{FA6FFD6C-986B-47B1-A118-D8D0F7EA384A}">
      <dgm:prSet/>
      <dgm:spPr/>
      <dgm:t>
        <a:bodyPr/>
        <a:lstStyle/>
        <a:p>
          <a:endParaRPr lang="en-US"/>
        </a:p>
      </dgm:t>
    </dgm:pt>
    <dgm:pt modelId="{5E6EEDB1-F013-4402-95F8-BDE7AA405E03}" type="sibTrans" cxnId="{FA6FFD6C-986B-47B1-A118-D8D0F7EA384A}">
      <dgm:prSet/>
      <dgm:spPr/>
      <dgm:t>
        <a:bodyPr/>
        <a:lstStyle/>
        <a:p>
          <a:endParaRPr lang="en-US"/>
        </a:p>
      </dgm:t>
    </dgm:pt>
    <dgm:pt modelId="{FF96F3F0-D3A9-49F3-9408-8E028FD3F88A}">
      <dgm:prSet phldrT="[Text]" custT="1"/>
      <dgm:spPr/>
      <dgm:t>
        <a:bodyPr/>
        <a:lstStyle/>
        <a:p>
          <a:pPr algn="l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Постиже се оптичко померање ретиналног лика па се елиминишу дупле склике јер лик пада на коресподентне ретиналне тачке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DF2B9471-1AB6-4B7E-85C4-4019544790F8}" type="parTrans" cxnId="{5A555030-212F-47D6-B107-36444DFAAE90}">
      <dgm:prSet/>
      <dgm:spPr/>
      <dgm:t>
        <a:bodyPr/>
        <a:lstStyle/>
        <a:p>
          <a:endParaRPr lang="en-US"/>
        </a:p>
      </dgm:t>
    </dgm:pt>
    <dgm:pt modelId="{FB8718BE-49E4-4AE8-9357-FC5E59AF872B}" type="sibTrans" cxnId="{5A555030-212F-47D6-B107-36444DFAAE90}">
      <dgm:prSet/>
      <dgm:spPr/>
      <dgm:t>
        <a:bodyPr/>
        <a:lstStyle/>
        <a:p>
          <a:endParaRPr lang="en-US"/>
        </a:p>
      </dgm:t>
    </dgm:pt>
    <dgm:pt modelId="{AE09EBC9-EC04-4484-AD91-89FD302DE81B}">
      <dgm:prSet phldrT="[Text]" custT="1"/>
      <dgm:spPr/>
      <dgm:t>
        <a:bodyPr/>
        <a:lstStyle/>
        <a:p>
          <a:pPr algn="l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Преоперативно у дијагностичке сврхе: процена правилних сензорних односа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5AD1EEB8-1971-439C-B006-7AC303B4160D}" type="parTrans" cxnId="{673051FF-7E5B-4311-8A27-F3EEB13CF6D6}">
      <dgm:prSet/>
      <dgm:spPr/>
      <dgm:t>
        <a:bodyPr/>
        <a:lstStyle/>
        <a:p>
          <a:endParaRPr lang="en-US"/>
        </a:p>
      </dgm:t>
    </dgm:pt>
    <dgm:pt modelId="{C93324EF-468C-42A7-80E1-0A34C1F4A6B8}" type="sibTrans" cxnId="{673051FF-7E5B-4311-8A27-F3EEB13CF6D6}">
      <dgm:prSet/>
      <dgm:spPr/>
      <dgm:t>
        <a:bodyPr/>
        <a:lstStyle/>
        <a:p>
          <a:endParaRPr lang="en-US"/>
        </a:p>
      </dgm:t>
    </dgm:pt>
    <dgm:pt modelId="{68710341-8B20-458A-A152-9A56FDCAB98F}">
      <dgm:prSet phldrT="[Text]" custT="1"/>
      <dgm:spPr/>
      <dgm:t>
        <a:bodyPr/>
        <a:lstStyle/>
        <a:p>
          <a:pPr algn="l"/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Пластичне призме (</a:t>
          </a:r>
          <a:r>
            <a:rPr lang="sr-Latn-CS" sz="1800" dirty="0" smtClean="0">
              <a:latin typeface="Times New Roman" pitchFamily="18" charset="0"/>
              <a:cs typeface="Times New Roman" pitchFamily="18" charset="0"/>
            </a:rPr>
            <a:t>Fresnel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) привремено се стављају на наочаре или су сталне када се изливају заједно са корекцијом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AE1A16F9-47E9-4480-9ECE-42F1A80FB756}" type="parTrans" cxnId="{CB06A17C-CB3C-4422-B2E9-1E5AD58C6699}">
      <dgm:prSet/>
      <dgm:spPr/>
      <dgm:t>
        <a:bodyPr/>
        <a:lstStyle/>
        <a:p>
          <a:endParaRPr lang="en-US"/>
        </a:p>
      </dgm:t>
    </dgm:pt>
    <dgm:pt modelId="{C0AFA7F8-3965-4ED7-88E0-BDE37FE573BC}" type="sibTrans" cxnId="{CB06A17C-CB3C-4422-B2E9-1E5AD58C6699}">
      <dgm:prSet/>
      <dgm:spPr/>
      <dgm:t>
        <a:bodyPr/>
        <a:lstStyle/>
        <a:p>
          <a:endParaRPr lang="en-US"/>
        </a:p>
      </dgm:t>
    </dgm:pt>
    <dgm:pt modelId="{225B5374-AB7F-4B27-8126-767BC349A65F}" type="pres">
      <dgm:prSet presAssocID="{3277D170-A7CC-49A9-84BA-29741CF1B0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712347-BCC2-4CB0-9692-35210AD34223}" type="pres">
      <dgm:prSet presAssocID="{DCD3D94B-F7C8-40EE-9780-8A5E3FFEA57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579E78-B0D4-48E9-B97B-9A238EC01C75}" type="pres">
      <dgm:prSet presAssocID="{D6F1F862-18EE-4932-AEEE-41EC70CC60FB}" presName="spacer" presStyleCnt="0"/>
      <dgm:spPr/>
    </dgm:pt>
    <dgm:pt modelId="{6BDEBE4B-22F9-41BF-BABB-9EECE8ABF0F9}" type="pres">
      <dgm:prSet presAssocID="{EF8C838E-CC51-4415-B908-AA628B61039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49AC2-0C2F-441C-BF81-1466759394F1}" type="pres">
      <dgm:prSet presAssocID="{EF8C838E-CC51-4415-B908-AA628B610394}" presName="childText" presStyleLbl="revTx" presStyleIdx="0" presStyleCnt="2" custScaleY="130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E2588-6208-40AD-9B88-13375832EEC3}" type="pres">
      <dgm:prSet presAssocID="{6171226B-0A6D-4ABF-AF8A-634DA21BBAB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20767-084E-4FCF-A6F8-743350ED7882}" type="pres">
      <dgm:prSet presAssocID="{6171226B-0A6D-4ABF-AF8A-634DA21BBAB3}" presName="childText" presStyleLbl="revTx" presStyleIdx="1" presStyleCnt="2" custScaleY="1233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6EDD6D-37AC-409E-A975-9878CE683E10}" type="presOf" srcId="{30CC344B-C784-4792-874C-24AB84981285}" destId="{C5F49AC2-0C2F-441C-BF81-1466759394F1}" srcOrd="0" destOrd="1" presId="urn:microsoft.com/office/officeart/2005/8/layout/vList2"/>
    <dgm:cxn modelId="{A6BDD8EA-F506-42DA-9F81-C15558B4944E}" type="presOf" srcId="{6171226B-0A6D-4ABF-AF8A-634DA21BBAB3}" destId="{E99E2588-6208-40AD-9B88-13375832EEC3}" srcOrd="0" destOrd="0" presId="urn:microsoft.com/office/officeart/2005/8/layout/vList2"/>
    <dgm:cxn modelId="{106A9055-F4A6-4F3B-947F-85382472C0E6}" srcId="{3277D170-A7CC-49A9-84BA-29741CF1B029}" destId="{EF8C838E-CC51-4415-B908-AA628B610394}" srcOrd="1" destOrd="0" parTransId="{946845DD-CCA7-47E5-9927-56A3E39A0BF3}" sibTransId="{4218EEDE-B49D-4F87-B4A7-459FC1C32E80}"/>
    <dgm:cxn modelId="{C41185E1-6F5E-430E-BC76-0F001E1FD027}" srcId="{EF8C838E-CC51-4415-B908-AA628B610394}" destId="{D95ED5CA-CCED-45C9-909B-88E5F5B28DB8}" srcOrd="0" destOrd="0" parTransId="{4BC526D0-ECDB-46AA-9184-FB239A42B9E8}" sibTransId="{3BEC3E37-A44C-40D0-9476-278573390961}"/>
    <dgm:cxn modelId="{CB06A17C-CB3C-4422-B2E9-1E5AD58C6699}" srcId="{6171226B-0A6D-4ABF-AF8A-634DA21BBAB3}" destId="{68710341-8B20-458A-A152-9A56FDCAB98F}" srcOrd="2" destOrd="0" parTransId="{AE1A16F9-47E9-4480-9ECE-42F1A80FB756}" sibTransId="{C0AFA7F8-3965-4ED7-88E0-BDE37FE573BC}"/>
    <dgm:cxn modelId="{34642B71-14CE-412C-A847-3C1657C4D3B4}" type="presOf" srcId="{D95ED5CA-CCED-45C9-909B-88E5F5B28DB8}" destId="{C5F49AC2-0C2F-441C-BF81-1466759394F1}" srcOrd="0" destOrd="0" presId="urn:microsoft.com/office/officeart/2005/8/layout/vList2"/>
    <dgm:cxn modelId="{97BB733A-BC60-46A7-BF33-30A4B544855E}" type="presOf" srcId="{DCD3D94B-F7C8-40EE-9780-8A5E3FFEA576}" destId="{71712347-BCC2-4CB0-9692-35210AD34223}" srcOrd="0" destOrd="0" presId="urn:microsoft.com/office/officeart/2005/8/layout/vList2"/>
    <dgm:cxn modelId="{DC62B166-7508-429A-903A-5E5EE2357BC7}" type="presOf" srcId="{AE09EBC9-EC04-4484-AD91-89FD302DE81B}" destId="{4A720767-084E-4FCF-A6F8-743350ED7882}" srcOrd="0" destOrd="1" presId="urn:microsoft.com/office/officeart/2005/8/layout/vList2"/>
    <dgm:cxn modelId="{48FB612A-0B46-410D-8272-455334D7EAA7}" type="presOf" srcId="{3277D170-A7CC-49A9-84BA-29741CF1B029}" destId="{225B5374-AB7F-4B27-8126-767BC349A65F}" srcOrd="0" destOrd="0" presId="urn:microsoft.com/office/officeart/2005/8/layout/vList2"/>
    <dgm:cxn modelId="{673051FF-7E5B-4311-8A27-F3EEB13CF6D6}" srcId="{6171226B-0A6D-4ABF-AF8A-634DA21BBAB3}" destId="{AE09EBC9-EC04-4484-AD91-89FD302DE81B}" srcOrd="1" destOrd="0" parTransId="{5AD1EEB8-1971-439C-B006-7AC303B4160D}" sibTransId="{C93324EF-468C-42A7-80E1-0A34C1F4A6B8}"/>
    <dgm:cxn modelId="{0020FA88-2B1A-4404-81A2-EDB15D041E12}" type="presOf" srcId="{FF96F3F0-D3A9-49F3-9408-8E028FD3F88A}" destId="{4A720767-084E-4FCF-A6F8-743350ED7882}" srcOrd="0" destOrd="0" presId="urn:microsoft.com/office/officeart/2005/8/layout/vList2"/>
    <dgm:cxn modelId="{FA6FFD6C-986B-47B1-A118-D8D0F7EA384A}" srcId="{EF8C838E-CC51-4415-B908-AA628B610394}" destId="{30CC344B-C784-4792-874C-24AB84981285}" srcOrd="1" destOrd="0" parTransId="{21D1251E-4671-4039-894B-C2ACF5975055}" sibTransId="{5E6EEDB1-F013-4402-95F8-BDE7AA405E03}"/>
    <dgm:cxn modelId="{5A555030-212F-47D6-B107-36444DFAAE90}" srcId="{6171226B-0A6D-4ABF-AF8A-634DA21BBAB3}" destId="{FF96F3F0-D3A9-49F3-9408-8E028FD3F88A}" srcOrd="0" destOrd="0" parTransId="{DF2B9471-1AB6-4B7E-85C4-4019544790F8}" sibTransId="{FB8718BE-49E4-4AE8-9357-FC5E59AF872B}"/>
    <dgm:cxn modelId="{9D31DD45-1A00-4F71-A6B8-328EFD83100A}" type="presOf" srcId="{EF8C838E-CC51-4415-B908-AA628B610394}" destId="{6BDEBE4B-22F9-41BF-BABB-9EECE8ABF0F9}" srcOrd="0" destOrd="0" presId="urn:microsoft.com/office/officeart/2005/8/layout/vList2"/>
    <dgm:cxn modelId="{3D5E5AEC-E50F-4B69-91AB-ADEA622BB398}" srcId="{3277D170-A7CC-49A9-84BA-29741CF1B029}" destId="{DCD3D94B-F7C8-40EE-9780-8A5E3FFEA576}" srcOrd="0" destOrd="0" parTransId="{2D411DC9-0F3F-4E16-BFD8-8DE4A2041858}" sibTransId="{D6F1F862-18EE-4932-AEEE-41EC70CC60FB}"/>
    <dgm:cxn modelId="{51FD75C9-D67C-4D6F-A403-A95CB6E3F403}" type="presOf" srcId="{68710341-8B20-458A-A152-9A56FDCAB98F}" destId="{4A720767-084E-4FCF-A6F8-743350ED7882}" srcOrd="0" destOrd="2" presId="urn:microsoft.com/office/officeart/2005/8/layout/vList2"/>
    <dgm:cxn modelId="{33F088B4-2D23-4395-B893-5DE991CE1F5B}" srcId="{3277D170-A7CC-49A9-84BA-29741CF1B029}" destId="{6171226B-0A6D-4ABF-AF8A-634DA21BBAB3}" srcOrd="2" destOrd="0" parTransId="{88F92346-2221-41E8-87F5-34D350FDF2C0}" sibTransId="{A29DAA4D-D0BB-4B17-8BA3-EBB42D3329E9}"/>
    <dgm:cxn modelId="{5FE122D2-220F-47DE-A415-0554E114D02F}" type="presParOf" srcId="{225B5374-AB7F-4B27-8126-767BC349A65F}" destId="{71712347-BCC2-4CB0-9692-35210AD34223}" srcOrd="0" destOrd="0" presId="urn:microsoft.com/office/officeart/2005/8/layout/vList2"/>
    <dgm:cxn modelId="{F20D2DF3-7E73-4253-882B-0145E912A324}" type="presParOf" srcId="{225B5374-AB7F-4B27-8126-767BC349A65F}" destId="{2D579E78-B0D4-48E9-B97B-9A238EC01C75}" srcOrd="1" destOrd="0" presId="urn:microsoft.com/office/officeart/2005/8/layout/vList2"/>
    <dgm:cxn modelId="{E43DF546-E8B4-4B4E-B713-5821361534A4}" type="presParOf" srcId="{225B5374-AB7F-4B27-8126-767BC349A65F}" destId="{6BDEBE4B-22F9-41BF-BABB-9EECE8ABF0F9}" srcOrd="2" destOrd="0" presId="urn:microsoft.com/office/officeart/2005/8/layout/vList2"/>
    <dgm:cxn modelId="{A75BFEE4-C7D8-41E8-8D3A-43D466D53EFB}" type="presParOf" srcId="{225B5374-AB7F-4B27-8126-767BC349A65F}" destId="{C5F49AC2-0C2F-441C-BF81-1466759394F1}" srcOrd="3" destOrd="0" presId="urn:microsoft.com/office/officeart/2005/8/layout/vList2"/>
    <dgm:cxn modelId="{34B1FA57-AE67-438B-99D6-55E09E640B93}" type="presParOf" srcId="{225B5374-AB7F-4B27-8126-767BC349A65F}" destId="{E99E2588-6208-40AD-9B88-13375832EEC3}" srcOrd="4" destOrd="0" presId="urn:microsoft.com/office/officeart/2005/8/layout/vList2"/>
    <dgm:cxn modelId="{4269C3B0-68D1-4539-ACB5-D6E26F71EFF0}" type="presParOf" srcId="{225B5374-AB7F-4B27-8126-767BC349A65F}" destId="{4A720767-084E-4FCF-A6F8-743350ED788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C855FECC-2D56-4952-B15B-A27749602C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52EB07-8593-4A41-8757-76F8AED430C5}">
      <dgm:prSet phldrT="[Text]" custT="1"/>
      <dgm:spPr/>
      <dgm:t>
        <a:bodyPr/>
        <a:lstStyle/>
        <a:p>
          <a:pPr algn="ctr"/>
          <a:r>
            <a:rPr lang="sr-Latn-CS" sz="1400" dirty="0" smtClean="0">
              <a:latin typeface="Times New Roman" pitchFamily="18" charset="0"/>
              <a:cs typeface="Times New Roman" pitchFamily="18" charset="0"/>
            </a:rPr>
            <a:t>B2) </a:t>
          </a:r>
          <a:r>
            <a:rPr lang="sr-Cyrl-CS" sz="1400" dirty="0" smtClean="0">
              <a:latin typeface="Times New Roman" pitchFamily="18" charset="0"/>
              <a:cs typeface="Times New Roman" pitchFamily="18" charset="0"/>
            </a:rPr>
            <a:t>ОРТОПТИКА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2042D68F-2C1F-4423-B667-862DA6EB46EB}" type="parTrans" cxnId="{691D2528-0080-477D-BFC7-3F89B7DF6B5D}">
      <dgm:prSet/>
      <dgm:spPr/>
      <dgm:t>
        <a:bodyPr/>
        <a:lstStyle/>
        <a:p>
          <a:endParaRPr lang="en-US"/>
        </a:p>
      </dgm:t>
    </dgm:pt>
    <dgm:pt modelId="{089FF681-09EB-435F-BB24-C3C8763FC0D3}" type="sibTrans" cxnId="{691D2528-0080-477D-BFC7-3F89B7DF6B5D}">
      <dgm:prSet/>
      <dgm:spPr/>
      <dgm:t>
        <a:bodyPr/>
        <a:lstStyle/>
        <a:p>
          <a:endParaRPr lang="en-US"/>
        </a:p>
      </dgm:t>
    </dgm:pt>
    <dgm:pt modelId="{7B1B7E76-EA09-4B62-8847-9CC7EF4ED77B}">
      <dgm:prSet phldrT="[Text]" custT="1"/>
      <dgm:spPr/>
      <dgm:t>
        <a:bodyPr/>
        <a:lstStyle/>
        <a:p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Дисциплина која се бави испитивањем и лечењем поремећаја бинокуларног вида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EE438CA0-05B7-40E7-AA50-812E26FDE5F0}" type="parTrans" cxnId="{6507EAE1-7F63-4A04-BA42-16F568E329BA}">
      <dgm:prSet/>
      <dgm:spPr/>
      <dgm:t>
        <a:bodyPr/>
        <a:lstStyle/>
        <a:p>
          <a:endParaRPr lang="en-US"/>
        </a:p>
      </dgm:t>
    </dgm:pt>
    <dgm:pt modelId="{593BC120-D532-49C3-8F52-198D88374097}" type="sibTrans" cxnId="{6507EAE1-7F63-4A04-BA42-16F568E329BA}">
      <dgm:prSet/>
      <dgm:spPr/>
      <dgm:t>
        <a:bodyPr/>
        <a:lstStyle/>
        <a:p>
          <a:endParaRPr lang="en-US"/>
        </a:p>
      </dgm:t>
    </dgm:pt>
    <dgm:pt modelId="{0C3D9118-03A5-4E5B-A760-47819D1F742F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Синоптофор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A66380A-3A78-41C0-A2B4-2F57ED89943A}" type="parTrans" cxnId="{E613C222-95F2-4242-A080-C9DD6EB40560}">
      <dgm:prSet/>
      <dgm:spPr/>
      <dgm:t>
        <a:bodyPr/>
        <a:lstStyle/>
        <a:p>
          <a:endParaRPr lang="en-US"/>
        </a:p>
      </dgm:t>
    </dgm:pt>
    <dgm:pt modelId="{0B37010A-302C-4551-A492-8CA248BFDF47}" type="sibTrans" cxnId="{E613C222-95F2-4242-A080-C9DD6EB40560}">
      <dgm:prSet/>
      <dgm:spPr/>
      <dgm:t>
        <a:bodyPr/>
        <a:lstStyle/>
        <a:p>
          <a:endParaRPr lang="en-US"/>
        </a:p>
      </dgm:t>
    </dgm:pt>
    <dgm:pt modelId="{5CCA69C0-AB74-4765-BE7F-E7464A465DF6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Кординатор, сепаратор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B25E791-C835-43F8-B537-C14B37027B7F}" type="parTrans" cxnId="{63254614-CB19-456F-8E19-2B890BBE8DC1}">
      <dgm:prSet/>
      <dgm:spPr/>
      <dgm:t>
        <a:bodyPr/>
        <a:lstStyle/>
        <a:p>
          <a:endParaRPr lang="en-US"/>
        </a:p>
      </dgm:t>
    </dgm:pt>
    <dgm:pt modelId="{1CB7FDBC-2120-4EC7-8BDE-A6859DC34506}" type="sibTrans" cxnId="{63254614-CB19-456F-8E19-2B890BBE8DC1}">
      <dgm:prSet/>
      <dgm:spPr/>
      <dgm:t>
        <a:bodyPr/>
        <a:lstStyle/>
        <a:p>
          <a:endParaRPr lang="en-US"/>
        </a:p>
      </dgm:t>
    </dgm:pt>
    <dgm:pt modelId="{D99E9A4B-53A0-44DC-A266-D412695D2E98}" type="pres">
      <dgm:prSet presAssocID="{C855FECC-2D56-4952-B15B-A27749602C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588138A-10D0-4415-A062-F09481C97578}" type="pres">
      <dgm:prSet presAssocID="{8952EB07-8593-4A41-8757-76F8AED430C5}" presName="parentText" presStyleLbl="node1" presStyleIdx="0" presStyleCnt="1" custScaleY="65421" custLinFactNeighborX="661" custLinFactNeighborY="298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698B6-8C34-498B-9D52-C7E45072341C}" type="pres">
      <dgm:prSet presAssocID="{8952EB07-8593-4A41-8757-76F8AED430C5}" presName="childText" presStyleLbl="revTx" presStyleIdx="0" presStyleCnt="1" custScaleY="137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13C222-95F2-4242-A080-C9DD6EB40560}" srcId="{8952EB07-8593-4A41-8757-76F8AED430C5}" destId="{0C3D9118-03A5-4E5B-A760-47819D1F742F}" srcOrd="1" destOrd="0" parTransId="{4A66380A-3A78-41C0-A2B4-2F57ED89943A}" sibTransId="{0B37010A-302C-4551-A492-8CA248BFDF47}"/>
    <dgm:cxn modelId="{691D2528-0080-477D-BFC7-3F89B7DF6B5D}" srcId="{C855FECC-2D56-4952-B15B-A27749602C83}" destId="{8952EB07-8593-4A41-8757-76F8AED430C5}" srcOrd="0" destOrd="0" parTransId="{2042D68F-2C1F-4423-B667-862DA6EB46EB}" sibTransId="{089FF681-09EB-435F-BB24-C3C8763FC0D3}"/>
    <dgm:cxn modelId="{38741301-26F6-4B32-A35A-D95084422E4A}" type="presOf" srcId="{8952EB07-8593-4A41-8757-76F8AED430C5}" destId="{9588138A-10D0-4415-A062-F09481C97578}" srcOrd="0" destOrd="0" presId="urn:microsoft.com/office/officeart/2005/8/layout/vList2"/>
    <dgm:cxn modelId="{6507EAE1-7F63-4A04-BA42-16F568E329BA}" srcId="{8952EB07-8593-4A41-8757-76F8AED430C5}" destId="{7B1B7E76-EA09-4B62-8847-9CC7EF4ED77B}" srcOrd="0" destOrd="0" parTransId="{EE438CA0-05B7-40E7-AA50-812E26FDE5F0}" sibTransId="{593BC120-D532-49C3-8F52-198D88374097}"/>
    <dgm:cxn modelId="{F60DF81A-FB09-44F2-8BA8-6476FF680704}" type="presOf" srcId="{7B1B7E76-EA09-4B62-8847-9CC7EF4ED77B}" destId="{738698B6-8C34-498B-9D52-C7E45072341C}" srcOrd="0" destOrd="0" presId="urn:microsoft.com/office/officeart/2005/8/layout/vList2"/>
    <dgm:cxn modelId="{55A3D172-876A-4800-8E98-626D98BFFA42}" type="presOf" srcId="{0C3D9118-03A5-4E5B-A760-47819D1F742F}" destId="{738698B6-8C34-498B-9D52-C7E45072341C}" srcOrd="0" destOrd="1" presId="urn:microsoft.com/office/officeart/2005/8/layout/vList2"/>
    <dgm:cxn modelId="{2E80AD34-7274-4E94-82D1-E7C070B9E850}" type="presOf" srcId="{C855FECC-2D56-4952-B15B-A27749602C83}" destId="{D99E9A4B-53A0-44DC-A266-D412695D2E98}" srcOrd="0" destOrd="0" presId="urn:microsoft.com/office/officeart/2005/8/layout/vList2"/>
    <dgm:cxn modelId="{63254614-CB19-456F-8E19-2B890BBE8DC1}" srcId="{8952EB07-8593-4A41-8757-76F8AED430C5}" destId="{5CCA69C0-AB74-4765-BE7F-E7464A465DF6}" srcOrd="2" destOrd="0" parTransId="{9B25E791-C835-43F8-B537-C14B37027B7F}" sibTransId="{1CB7FDBC-2120-4EC7-8BDE-A6859DC34506}"/>
    <dgm:cxn modelId="{774DBFAB-11FE-42D9-8B60-56CE407711D0}" type="presOf" srcId="{5CCA69C0-AB74-4765-BE7F-E7464A465DF6}" destId="{738698B6-8C34-498B-9D52-C7E45072341C}" srcOrd="0" destOrd="2" presId="urn:microsoft.com/office/officeart/2005/8/layout/vList2"/>
    <dgm:cxn modelId="{ACF3DD3E-943E-4637-AABF-92037F169468}" type="presParOf" srcId="{D99E9A4B-53A0-44DC-A266-D412695D2E98}" destId="{9588138A-10D0-4415-A062-F09481C97578}" srcOrd="0" destOrd="0" presId="urn:microsoft.com/office/officeart/2005/8/layout/vList2"/>
    <dgm:cxn modelId="{5D2ECE19-7667-4025-B5E3-3783C3DEB26B}" type="presParOf" srcId="{D99E9A4B-53A0-44DC-A266-D412695D2E98}" destId="{738698B6-8C34-498B-9D52-C7E45072341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80E2D764-36A7-4A8F-8A31-B76560A0B0D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9EE74B-F481-43CD-8504-84F5758257A7}">
      <dgm:prSet phldrT="[Text]" custT="1"/>
      <dgm:spPr/>
      <dgm:t>
        <a:bodyPr/>
        <a:lstStyle/>
        <a:p>
          <a:pPr algn="ctr"/>
          <a:r>
            <a:rPr lang="sr-Latn-CS" sz="1400" dirty="0" smtClean="0">
              <a:latin typeface="Times New Roman" pitchFamily="18" charset="0"/>
              <a:cs typeface="Times New Roman" pitchFamily="18" charset="0"/>
            </a:rPr>
            <a:t>B3) </a:t>
          </a:r>
          <a:r>
            <a:rPr lang="sr-Cyrl-CS" sz="1400" dirty="0" smtClean="0">
              <a:latin typeface="Times New Roman" pitchFamily="18" charset="0"/>
              <a:cs typeface="Times New Roman" pitchFamily="18" charset="0"/>
            </a:rPr>
            <a:t>ФАРМАКОТЕРАПИЈА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79D1B94E-E8F2-4B40-A4E2-F84D70B6F3FA}" type="parTrans" cxnId="{5FEDC85E-37BF-4F0E-BEB7-332C73690150}">
      <dgm:prSet/>
      <dgm:spPr/>
      <dgm:t>
        <a:bodyPr/>
        <a:lstStyle/>
        <a:p>
          <a:endParaRPr lang="en-US"/>
        </a:p>
      </dgm:t>
    </dgm:pt>
    <dgm:pt modelId="{11E3B71C-305F-4D6D-B159-3BF5882176D5}" type="sibTrans" cxnId="{5FEDC85E-37BF-4F0E-BEB7-332C73690150}">
      <dgm:prSet/>
      <dgm:spPr/>
      <dgm:t>
        <a:bodyPr/>
        <a:lstStyle/>
        <a:p>
          <a:endParaRPr lang="en-US"/>
        </a:p>
      </dgm:t>
    </dgm:pt>
    <dgm:pt modelId="{F778D59A-1D60-4B3D-B3E8-EFD36583C087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ИНАКТИВАТОРИ АЦЕТИЛХОЛИНЕСТЕРАЗЕ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FEDC09C7-1C70-40EF-9B3B-42E9E7C5D0D0}" type="parTrans" cxnId="{5AC4DB49-2D56-4C6C-90DD-14310372E9E3}">
      <dgm:prSet/>
      <dgm:spPr/>
      <dgm:t>
        <a:bodyPr/>
        <a:lstStyle/>
        <a:p>
          <a:endParaRPr lang="en-US"/>
        </a:p>
      </dgm:t>
    </dgm:pt>
    <dgm:pt modelId="{AC568667-084A-41B0-982D-575CACDC76A5}" type="sibTrans" cxnId="{5AC4DB49-2D56-4C6C-90DD-14310372E9E3}">
      <dgm:prSet/>
      <dgm:spPr/>
      <dgm:t>
        <a:bodyPr/>
        <a:lstStyle/>
        <a:p>
          <a:endParaRPr lang="en-US"/>
        </a:p>
      </dgm:t>
    </dgm:pt>
    <dgm:pt modelId="{8A968498-DE6B-49B9-B5DF-6BF971BF662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Смањење конвергенције и акомодације чиме се постиже смањење угла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E43AFAB-5E9E-49D9-B3FA-2A2390361D99}" type="parTrans" cxnId="{AE2A3A25-FAF6-4587-9494-4D0CDE71313C}">
      <dgm:prSet/>
      <dgm:spPr/>
      <dgm:t>
        <a:bodyPr/>
        <a:lstStyle/>
        <a:p>
          <a:endParaRPr lang="en-US"/>
        </a:p>
      </dgm:t>
    </dgm:pt>
    <dgm:pt modelId="{8D1C242F-1D68-4733-9E1D-D647BC0411E5}" type="sibTrans" cxnId="{AE2A3A25-FAF6-4587-9494-4D0CDE71313C}">
      <dgm:prSet/>
      <dgm:spPr/>
      <dgm:t>
        <a:bodyPr/>
        <a:lstStyle/>
        <a:p>
          <a:endParaRPr lang="en-US"/>
        </a:p>
      </dgm:t>
    </dgm:pt>
    <dgm:pt modelId="{CA94B01B-7927-4E45-B764-6693F8982D76}" type="pres">
      <dgm:prSet presAssocID="{80E2D764-36A7-4A8F-8A31-B76560A0B0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01DAEE-B6A2-4AEC-9BA7-158C5FE5F8A8}" type="pres">
      <dgm:prSet presAssocID="{699EE74B-F481-43CD-8504-84F5758257A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3AF858-A0E9-455A-B5CB-956CA0F7FFBD}" type="pres">
      <dgm:prSet presAssocID="{11E3B71C-305F-4D6D-B159-3BF5882176D5}" presName="spacer" presStyleCnt="0"/>
      <dgm:spPr/>
    </dgm:pt>
    <dgm:pt modelId="{A3AF67AF-D5EF-40E6-A731-E647E125C11A}" type="pres">
      <dgm:prSet presAssocID="{F778D59A-1D60-4B3D-B3E8-EFD36583C08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3C587B-B7B6-4D03-BD28-F42CFFB3A6B9}" type="pres">
      <dgm:prSet presAssocID="{F778D59A-1D60-4B3D-B3E8-EFD36583C08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EDC85E-37BF-4F0E-BEB7-332C73690150}" srcId="{80E2D764-36A7-4A8F-8A31-B76560A0B0DF}" destId="{699EE74B-F481-43CD-8504-84F5758257A7}" srcOrd="0" destOrd="0" parTransId="{79D1B94E-E8F2-4B40-A4E2-F84D70B6F3FA}" sibTransId="{11E3B71C-305F-4D6D-B159-3BF5882176D5}"/>
    <dgm:cxn modelId="{886B7062-81D1-4B8B-BB73-673B1E581679}" type="presOf" srcId="{F778D59A-1D60-4B3D-B3E8-EFD36583C087}" destId="{A3AF67AF-D5EF-40E6-A731-E647E125C11A}" srcOrd="0" destOrd="0" presId="urn:microsoft.com/office/officeart/2005/8/layout/vList2"/>
    <dgm:cxn modelId="{FE050C2E-2811-44E4-AE89-093805184415}" type="presOf" srcId="{80E2D764-36A7-4A8F-8A31-B76560A0B0DF}" destId="{CA94B01B-7927-4E45-B764-6693F8982D76}" srcOrd="0" destOrd="0" presId="urn:microsoft.com/office/officeart/2005/8/layout/vList2"/>
    <dgm:cxn modelId="{AE2A3A25-FAF6-4587-9494-4D0CDE71313C}" srcId="{F778D59A-1D60-4B3D-B3E8-EFD36583C087}" destId="{8A968498-DE6B-49B9-B5DF-6BF971BF662B}" srcOrd="0" destOrd="0" parTransId="{9E43AFAB-5E9E-49D9-B3FA-2A2390361D99}" sibTransId="{8D1C242F-1D68-4733-9E1D-D647BC0411E5}"/>
    <dgm:cxn modelId="{5AC4DB49-2D56-4C6C-90DD-14310372E9E3}" srcId="{80E2D764-36A7-4A8F-8A31-B76560A0B0DF}" destId="{F778D59A-1D60-4B3D-B3E8-EFD36583C087}" srcOrd="1" destOrd="0" parTransId="{FEDC09C7-1C70-40EF-9B3B-42E9E7C5D0D0}" sibTransId="{AC568667-084A-41B0-982D-575CACDC76A5}"/>
    <dgm:cxn modelId="{C915A360-4482-4735-94DD-C3F400D2172E}" type="presOf" srcId="{699EE74B-F481-43CD-8504-84F5758257A7}" destId="{EA01DAEE-B6A2-4AEC-9BA7-158C5FE5F8A8}" srcOrd="0" destOrd="0" presId="urn:microsoft.com/office/officeart/2005/8/layout/vList2"/>
    <dgm:cxn modelId="{81C24DCB-7710-43F3-A979-F32C3570CD58}" type="presOf" srcId="{8A968498-DE6B-49B9-B5DF-6BF971BF662B}" destId="{633C587B-B7B6-4D03-BD28-F42CFFB3A6B9}" srcOrd="0" destOrd="0" presId="urn:microsoft.com/office/officeart/2005/8/layout/vList2"/>
    <dgm:cxn modelId="{48E3C428-216B-413B-BD19-579A255E2016}" type="presParOf" srcId="{CA94B01B-7927-4E45-B764-6693F8982D76}" destId="{EA01DAEE-B6A2-4AEC-9BA7-158C5FE5F8A8}" srcOrd="0" destOrd="0" presId="urn:microsoft.com/office/officeart/2005/8/layout/vList2"/>
    <dgm:cxn modelId="{FD672755-3DE5-42D9-BC62-563170F9D30C}" type="presParOf" srcId="{CA94B01B-7927-4E45-B764-6693F8982D76}" destId="{A73AF858-A0E9-455A-B5CB-956CA0F7FFBD}" srcOrd="1" destOrd="0" presId="urn:microsoft.com/office/officeart/2005/8/layout/vList2"/>
    <dgm:cxn modelId="{F9E8D8A8-4865-4B71-8B98-E09BC2FE8B97}" type="presParOf" srcId="{CA94B01B-7927-4E45-B764-6693F8982D76}" destId="{A3AF67AF-D5EF-40E6-A731-E647E125C11A}" srcOrd="2" destOrd="0" presId="urn:microsoft.com/office/officeart/2005/8/layout/vList2"/>
    <dgm:cxn modelId="{35D873F6-1D9F-4577-808C-B4996CA79C2A}" type="presParOf" srcId="{CA94B01B-7927-4E45-B764-6693F8982D76}" destId="{633C587B-B7B6-4D03-BD28-F42CFFB3A6B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BEDDCD9B-D13E-4FCE-A8E4-24CAC5247B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E9391F-0313-4AC2-9A40-F00AB2A7DB5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ХИРУРШКО ЛЕЧЕЊЕ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8C3098A-9392-4C11-9D13-5DBCDAC98BD0}" type="parTrans" cxnId="{B916873A-5AB6-4FCD-8BC7-1D348D706502}">
      <dgm:prSet/>
      <dgm:spPr/>
      <dgm:t>
        <a:bodyPr/>
        <a:lstStyle/>
        <a:p>
          <a:endParaRPr lang="en-US"/>
        </a:p>
      </dgm:t>
    </dgm:pt>
    <dgm:pt modelId="{20C5CD92-282B-429D-9C92-B30AD1489B43}" type="sibTrans" cxnId="{B916873A-5AB6-4FCD-8BC7-1D348D706502}">
      <dgm:prSet/>
      <dgm:spPr/>
      <dgm:t>
        <a:bodyPr/>
        <a:lstStyle/>
        <a:p>
          <a:endParaRPr lang="en-US"/>
        </a:p>
      </dgm:t>
    </dgm:pt>
    <dgm:pt modelId="{7C9C4FD3-4346-413D-B69F-230D20AC7A7F}">
      <dgm:prSet phldrT="[Text]" custT="1"/>
      <dgm:spPr/>
      <dgm:t>
        <a:bodyPr/>
        <a:lstStyle/>
        <a:p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Спроводи се тек када су створени услови за бинокуларни вид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A788DE2F-2B3C-4EEB-9160-3EE5CE81870C}" type="parTrans" cxnId="{0EF6D6D2-8ED8-4A43-B0A7-40E6394DAB7D}">
      <dgm:prSet/>
      <dgm:spPr/>
      <dgm:t>
        <a:bodyPr/>
        <a:lstStyle/>
        <a:p>
          <a:endParaRPr lang="en-US"/>
        </a:p>
      </dgm:t>
    </dgm:pt>
    <dgm:pt modelId="{07BB9AEE-1BA9-41E3-A7D0-C47A4E025E31}" type="sibTrans" cxnId="{0EF6D6D2-8ED8-4A43-B0A7-40E6394DAB7D}">
      <dgm:prSet/>
      <dgm:spPr/>
      <dgm:t>
        <a:bodyPr/>
        <a:lstStyle/>
        <a:p>
          <a:endParaRPr lang="en-US"/>
        </a:p>
      </dgm:t>
    </dgm:pt>
    <dgm:pt modelId="{692915C0-043B-438F-BC73-201F715F82D6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Циљ операције је да се око доведе у о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rtho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положај при погледу право напред и на доле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3224457-1FC7-4469-8601-F9C2C050055A}" type="parTrans" cxnId="{A49760AE-4D26-4EA6-A06D-58E59C38399F}">
      <dgm:prSet/>
      <dgm:spPr/>
      <dgm:t>
        <a:bodyPr/>
        <a:lstStyle/>
        <a:p>
          <a:endParaRPr lang="en-US"/>
        </a:p>
      </dgm:t>
    </dgm:pt>
    <dgm:pt modelId="{3ADC53B6-AE9C-44E4-8C1B-74143365327F}" type="sibTrans" cxnId="{A49760AE-4D26-4EA6-A06D-58E59C38399F}">
      <dgm:prSet/>
      <dgm:spPr/>
      <dgm:t>
        <a:bodyPr/>
        <a:lstStyle/>
        <a:p>
          <a:endParaRPr lang="en-US"/>
        </a:p>
      </dgm:t>
    </dgm:pt>
    <dgm:pt modelId="{236E7F0F-A3E0-44AC-A426-C8519BA93B4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Значајна стабилна девијација на коју конзервативнио лечење више не делује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12AFDD7-D46E-491A-9C99-F79618F5372D}" type="parTrans" cxnId="{404EF1E7-9017-4854-AD77-CA96E52B58CB}">
      <dgm:prSet/>
      <dgm:spPr/>
      <dgm:t>
        <a:bodyPr/>
        <a:lstStyle/>
        <a:p>
          <a:endParaRPr lang="en-US"/>
        </a:p>
      </dgm:t>
    </dgm:pt>
    <dgm:pt modelId="{292AAA73-BCBF-4D03-8534-6BCC7CD83EE0}" type="sibTrans" cxnId="{404EF1E7-9017-4854-AD77-CA96E52B58CB}">
      <dgm:prSet/>
      <dgm:spPr/>
      <dgm:t>
        <a:bodyPr/>
        <a:lstStyle/>
        <a:p>
          <a:endParaRPr lang="en-US"/>
        </a:p>
      </dgm:t>
    </dgm:pt>
    <dgm:pt modelId="{9E974605-063A-4902-9E10-B849739660DE}" type="pres">
      <dgm:prSet presAssocID="{BEDDCD9B-D13E-4FCE-A8E4-24CAC5247B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92C0AB-21FD-45FC-8FAB-BCAD783837F5}" type="pres">
      <dgm:prSet presAssocID="{CAE9391F-0313-4AC2-9A40-F00AB2A7DB55}" presName="linNode" presStyleCnt="0"/>
      <dgm:spPr/>
    </dgm:pt>
    <dgm:pt modelId="{36065A7E-CAC7-4170-82A8-53AE7CA37D53}" type="pres">
      <dgm:prSet presAssocID="{CAE9391F-0313-4AC2-9A40-F00AB2A7DB55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916B4-ECF3-4E78-B0FA-DBB8B4335637}" type="pres">
      <dgm:prSet presAssocID="{CAE9391F-0313-4AC2-9A40-F00AB2A7DB55}" presName="descendantText" presStyleLbl="alignAccFollowNode1" presStyleIdx="0" presStyleCnt="1" custScaleX="142715" custScaleY="1251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F6D6D2-8ED8-4A43-B0A7-40E6394DAB7D}" srcId="{CAE9391F-0313-4AC2-9A40-F00AB2A7DB55}" destId="{7C9C4FD3-4346-413D-B69F-230D20AC7A7F}" srcOrd="0" destOrd="0" parTransId="{A788DE2F-2B3C-4EEB-9160-3EE5CE81870C}" sibTransId="{07BB9AEE-1BA9-41E3-A7D0-C47A4E025E31}"/>
    <dgm:cxn modelId="{47767772-3787-42E4-B373-410E74E5CC45}" type="presOf" srcId="{CAE9391F-0313-4AC2-9A40-F00AB2A7DB55}" destId="{36065A7E-CAC7-4170-82A8-53AE7CA37D53}" srcOrd="0" destOrd="0" presId="urn:microsoft.com/office/officeart/2005/8/layout/vList5"/>
    <dgm:cxn modelId="{B916873A-5AB6-4FCD-8BC7-1D348D706502}" srcId="{BEDDCD9B-D13E-4FCE-A8E4-24CAC5247B63}" destId="{CAE9391F-0313-4AC2-9A40-F00AB2A7DB55}" srcOrd="0" destOrd="0" parTransId="{B8C3098A-9392-4C11-9D13-5DBCDAC98BD0}" sibTransId="{20C5CD92-282B-429D-9C92-B30AD1489B43}"/>
    <dgm:cxn modelId="{AB33222D-6025-49F0-A56B-0222D7798A77}" type="presOf" srcId="{692915C0-043B-438F-BC73-201F715F82D6}" destId="{1F4916B4-ECF3-4E78-B0FA-DBB8B4335637}" srcOrd="0" destOrd="2" presId="urn:microsoft.com/office/officeart/2005/8/layout/vList5"/>
    <dgm:cxn modelId="{D55DEC7C-B212-45DB-88C1-9215846B661D}" type="presOf" srcId="{BEDDCD9B-D13E-4FCE-A8E4-24CAC5247B63}" destId="{9E974605-063A-4902-9E10-B849739660DE}" srcOrd="0" destOrd="0" presId="urn:microsoft.com/office/officeart/2005/8/layout/vList5"/>
    <dgm:cxn modelId="{A49760AE-4D26-4EA6-A06D-58E59C38399F}" srcId="{CAE9391F-0313-4AC2-9A40-F00AB2A7DB55}" destId="{692915C0-043B-438F-BC73-201F715F82D6}" srcOrd="2" destOrd="0" parTransId="{E3224457-1FC7-4469-8601-F9C2C050055A}" sibTransId="{3ADC53B6-AE9C-44E4-8C1B-74143365327F}"/>
    <dgm:cxn modelId="{404EF1E7-9017-4854-AD77-CA96E52B58CB}" srcId="{CAE9391F-0313-4AC2-9A40-F00AB2A7DB55}" destId="{236E7F0F-A3E0-44AC-A426-C8519BA93B4E}" srcOrd="1" destOrd="0" parTransId="{C12AFDD7-D46E-491A-9C99-F79618F5372D}" sibTransId="{292AAA73-BCBF-4D03-8534-6BCC7CD83EE0}"/>
    <dgm:cxn modelId="{87585B0F-249E-4E13-900D-93A969ADB59F}" type="presOf" srcId="{236E7F0F-A3E0-44AC-A426-C8519BA93B4E}" destId="{1F4916B4-ECF3-4E78-B0FA-DBB8B4335637}" srcOrd="0" destOrd="1" presId="urn:microsoft.com/office/officeart/2005/8/layout/vList5"/>
    <dgm:cxn modelId="{2FC77FAA-C1CE-4593-B99D-72518B03B83A}" type="presOf" srcId="{7C9C4FD3-4346-413D-B69F-230D20AC7A7F}" destId="{1F4916B4-ECF3-4E78-B0FA-DBB8B4335637}" srcOrd="0" destOrd="0" presId="urn:microsoft.com/office/officeart/2005/8/layout/vList5"/>
    <dgm:cxn modelId="{D1AD0B36-EB9E-4F41-AA0A-70D5585B9AAF}" type="presParOf" srcId="{9E974605-063A-4902-9E10-B849739660DE}" destId="{D492C0AB-21FD-45FC-8FAB-BCAD783837F5}" srcOrd="0" destOrd="0" presId="urn:microsoft.com/office/officeart/2005/8/layout/vList5"/>
    <dgm:cxn modelId="{17DB8F53-8DFD-4AC6-BF4A-9A26E574D189}" type="presParOf" srcId="{D492C0AB-21FD-45FC-8FAB-BCAD783837F5}" destId="{36065A7E-CAC7-4170-82A8-53AE7CA37D53}" srcOrd="0" destOrd="0" presId="urn:microsoft.com/office/officeart/2005/8/layout/vList5"/>
    <dgm:cxn modelId="{C5D9676C-A272-4506-9C07-A6A3090F53BB}" type="presParOf" srcId="{D492C0AB-21FD-45FC-8FAB-BCAD783837F5}" destId="{1F4916B4-ECF3-4E78-B0FA-DBB8B433563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9E827A64-CD9A-4B31-AE0C-9AECD5B09C9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1E90E2-2764-4108-97D2-2AC8B17984EE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ОПЕРАЦИЈЕ СЛАБЉЕЊА МИШИЋА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2FACB2D9-BC8D-4DE3-B59D-A4152DE97B0F}" type="parTrans" cxnId="{99648591-4732-4EAB-B94A-27C18DA9591E}">
      <dgm:prSet/>
      <dgm:spPr/>
      <dgm:t>
        <a:bodyPr/>
        <a:lstStyle/>
        <a:p>
          <a:endParaRPr lang="en-US"/>
        </a:p>
      </dgm:t>
    </dgm:pt>
    <dgm:pt modelId="{A4C656C1-5E7F-4562-ABE8-0C330BD4B1EE}" type="sibTrans" cxnId="{99648591-4732-4EAB-B94A-27C18DA9591E}">
      <dgm:prSet/>
      <dgm:spPr/>
      <dgm:t>
        <a:bodyPr/>
        <a:lstStyle/>
        <a:p>
          <a:endParaRPr lang="en-US"/>
        </a:p>
      </dgm:t>
    </dgm:pt>
    <dgm:pt modelId="{BF4F7BBD-9D63-4A4D-8275-DBA983A600DE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RETROPOZICIJA :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склерални припој мишића се пресече и ушије уназад од анатомске инсерције)</a:t>
          </a:r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u="sng">
            <a:latin typeface="Times New Roman" pitchFamily="18" charset="0"/>
            <a:cs typeface="Times New Roman" pitchFamily="18" charset="0"/>
          </a:endParaRPr>
        </a:p>
      </dgm:t>
    </dgm:pt>
    <dgm:pt modelId="{6FA0B8D6-AF5F-4EDD-BC48-E809E7589D5C}" type="parTrans" cxnId="{FA1B53DF-85A3-46B9-80D3-67E4640515EE}">
      <dgm:prSet/>
      <dgm:spPr/>
      <dgm:t>
        <a:bodyPr/>
        <a:lstStyle/>
        <a:p>
          <a:endParaRPr lang="en-US"/>
        </a:p>
      </dgm:t>
    </dgm:pt>
    <dgm:pt modelId="{C855868D-DC05-459E-B12A-9413A9942527}" type="sibTrans" cxnId="{FA1B53DF-85A3-46B9-80D3-67E4640515EE}">
      <dgm:prSet/>
      <dgm:spPr/>
      <dgm:t>
        <a:bodyPr/>
        <a:lstStyle/>
        <a:p>
          <a:endParaRPr lang="en-US"/>
        </a:p>
      </dgm:t>
    </dgm:pt>
    <dgm:pt modelId="{E5307607-CD68-45A4-BF35-561EFFEB9138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ELONGACIJA</a:t>
          </a:r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 ; 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засецањем горње и доње ивице мишића тело се издужује</a:t>
          </a:r>
          <a:endParaRPr lang="en-US" sz="1400" b="1" i="1" u="sng">
            <a:latin typeface="Times New Roman" pitchFamily="18" charset="0"/>
            <a:cs typeface="Times New Roman" pitchFamily="18" charset="0"/>
          </a:endParaRPr>
        </a:p>
      </dgm:t>
    </dgm:pt>
    <dgm:pt modelId="{6DD1194B-6F7F-459F-BDF1-DB967A8357AE}" type="parTrans" cxnId="{AB53D1A2-B60F-4D76-876C-90B91807F223}">
      <dgm:prSet/>
      <dgm:spPr/>
      <dgm:t>
        <a:bodyPr/>
        <a:lstStyle/>
        <a:p>
          <a:endParaRPr lang="en-US"/>
        </a:p>
      </dgm:t>
    </dgm:pt>
    <dgm:pt modelId="{802A90CE-A23F-4CE5-B824-995201423CE1}" type="sibTrans" cxnId="{AB53D1A2-B60F-4D76-876C-90B91807F223}">
      <dgm:prSet/>
      <dgm:spPr/>
      <dgm:t>
        <a:bodyPr/>
        <a:lstStyle/>
        <a:p>
          <a:endParaRPr lang="en-US"/>
        </a:p>
      </dgm:t>
    </dgm:pt>
    <dgm:pt modelId="{C8A21D6B-C15C-44CE-AB12-F46334DADE72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FADEN</a:t>
          </a:r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мишић се концима споји за склеру иза екватора и тако се слаби његова снага</a:t>
          </a:r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u="sng">
            <a:latin typeface="Times New Roman" pitchFamily="18" charset="0"/>
            <a:cs typeface="Times New Roman" pitchFamily="18" charset="0"/>
          </a:endParaRPr>
        </a:p>
      </dgm:t>
    </dgm:pt>
    <dgm:pt modelId="{3EF05ED7-E2A3-4437-9248-00003D0AF435}" type="parTrans" cxnId="{56A61D8D-6A1E-42CC-BE18-D9F660348F3B}">
      <dgm:prSet/>
      <dgm:spPr/>
      <dgm:t>
        <a:bodyPr/>
        <a:lstStyle/>
        <a:p>
          <a:endParaRPr lang="en-US"/>
        </a:p>
      </dgm:t>
    </dgm:pt>
    <dgm:pt modelId="{0908ECF8-CA29-47FA-9703-6A1D56B3639E}" type="sibTrans" cxnId="{56A61D8D-6A1E-42CC-BE18-D9F660348F3B}">
      <dgm:prSet/>
      <dgm:spPr/>
      <dgm:t>
        <a:bodyPr/>
        <a:lstStyle/>
        <a:p>
          <a:endParaRPr lang="en-US"/>
        </a:p>
      </dgm:t>
    </dgm:pt>
    <dgm:pt modelId="{E03A8CBE-5E82-4870-90C3-D351ADBE9D69}" type="pres">
      <dgm:prSet presAssocID="{9E827A64-CD9A-4B31-AE0C-9AECD5B09C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280860-ACDB-4FB9-B12E-FCFFDA221A10}" type="pres">
      <dgm:prSet presAssocID="{6B1E90E2-2764-4108-97D2-2AC8B17984EE}" presName="composite" presStyleCnt="0"/>
      <dgm:spPr/>
    </dgm:pt>
    <dgm:pt modelId="{66956E89-06E7-43C8-8A1B-BE256A8CFDC3}" type="pres">
      <dgm:prSet presAssocID="{6B1E90E2-2764-4108-97D2-2AC8B17984E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81BAC-5563-4921-B61A-9CAB0FD955FE}" type="pres">
      <dgm:prSet presAssocID="{6B1E90E2-2764-4108-97D2-2AC8B17984EE}" presName="desTx" presStyleLbl="alignAccFollowNode1" presStyleIdx="0" presStyleCnt="1" custScaleY="1157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53D1A2-B60F-4D76-876C-90B91807F223}" srcId="{6B1E90E2-2764-4108-97D2-2AC8B17984EE}" destId="{E5307607-CD68-45A4-BF35-561EFFEB9138}" srcOrd="1" destOrd="0" parTransId="{6DD1194B-6F7F-459F-BDF1-DB967A8357AE}" sibTransId="{802A90CE-A23F-4CE5-B824-995201423CE1}"/>
    <dgm:cxn modelId="{C0EF837A-EF43-48DD-9827-5D3D848A803C}" type="presOf" srcId="{BF4F7BBD-9D63-4A4D-8275-DBA983A600DE}" destId="{F4D81BAC-5563-4921-B61A-9CAB0FD955FE}" srcOrd="0" destOrd="0" presId="urn:microsoft.com/office/officeart/2005/8/layout/hList1"/>
    <dgm:cxn modelId="{FA1B53DF-85A3-46B9-80D3-67E4640515EE}" srcId="{6B1E90E2-2764-4108-97D2-2AC8B17984EE}" destId="{BF4F7BBD-9D63-4A4D-8275-DBA983A600DE}" srcOrd="0" destOrd="0" parTransId="{6FA0B8D6-AF5F-4EDD-BC48-E809E7589D5C}" sibTransId="{C855868D-DC05-459E-B12A-9413A9942527}"/>
    <dgm:cxn modelId="{D14995C5-9BA8-490C-B595-69223181B9AC}" type="presOf" srcId="{E5307607-CD68-45A4-BF35-561EFFEB9138}" destId="{F4D81BAC-5563-4921-B61A-9CAB0FD955FE}" srcOrd="0" destOrd="1" presId="urn:microsoft.com/office/officeart/2005/8/layout/hList1"/>
    <dgm:cxn modelId="{CBFE1A6B-6AF9-471E-8746-8DB6A9492797}" type="presOf" srcId="{6B1E90E2-2764-4108-97D2-2AC8B17984EE}" destId="{66956E89-06E7-43C8-8A1B-BE256A8CFDC3}" srcOrd="0" destOrd="0" presId="urn:microsoft.com/office/officeart/2005/8/layout/hList1"/>
    <dgm:cxn modelId="{56A61D8D-6A1E-42CC-BE18-D9F660348F3B}" srcId="{6B1E90E2-2764-4108-97D2-2AC8B17984EE}" destId="{C8A21D6B-C15C-44CE-AB12-F46334DADE72}" srcOrd="2" destOrd="0" parTransId="{3EF05ED7-E2A3-4437-9248-00003D0AF435}" sibTransId="{0908ECF8-CA29-47FA-9703-6A1D56B3639E}"/>
    <dgm:cxn modelId="{FAFD9F97-FA57-4D8C-8A89-DCA4A45A9ECF}" type="presOf" srcId="{C8A21D6B-C15C-44CE-AB12-F46334DADE72}" destId="{F4D81BAC-5563-4921-B61A-9CAB0FD955FE}" srcOrd="0" destOrd="2" presId="urn:microsoft.com/office/officeart/2005/8/layout/hList1"/>
    <dgm:cxn modelId="{57F50FE7-A593-4AF3-8C7B-9735D5C913E5}" type="presOf" srcId="{9E827A64-CD9A-4B31-AE0C-9AECD5B09C93}" destId="{E03A8CBE-5E82-4870-90C3-D351ADBE9D69}" srcOrd="0" destOrd="0" presId="urn:microsoft.com/office/officeart/2005/8/layout/hList1"/>
    <dgm:cxn modelId="{99648591-4732-4EAB-B94A-27C18DA9591E}" srcId="{9E827A64-CD9A-4B31-AE0C-9AECD5B09C93}" destId="{6B1E90E2-2764-4108-97D2-2AC8B17984EE}" srcOrd="0" destOrd="0" parTransId="{2FACB2D9-BC8D-4DE3-B59D-A4152DE97B0F}" sibTransId="{A4C656C1-5E7F-4562-ABE8-0C330BD4B1EE}"/>
    <dgm:cxn modelId="{B6B9FA43-A2E1-4B6D-925F-E92874CB1B0A}" type="presParOf" srcId="{E03A8CBE-5E82-4870-90C3-D351ADBE9D69}" destId="{B3280860-ACDB-4FB9-B12E-FCFFDA221A10}" srcOrd="0" destOrd="0" presId="urn:microsoft.com/office/officeart/2005/8/layout/hList1"/>
    <dgm:cxn modelId="{CE42361B-B25C-42A8-AFB4-6D8E65ED8B32}" type="presParOf" srcId="{B3280860-ACDB-4FB9-B12E-FCFFDA221A10}" destId="{66956E89-06E7-43C8-8A1B-BE256A8CFDC3}" srcOrd="0" destOrd="0" presId="urn:microsoft.com/office/officeart/2005/8/layout/hList1"/>
    <dgm:cxn modelId="{B9CA2B80-2365-4DAE-B86B-F87E89BDD074}" type="presParOf" srcId="{B3280860-ACDB-4FB9-B12E-FCFFDA221A10}" destId="{F4D81BAC-5563-4921-B61A-9CAB0FD955F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A158A028-D3D2-4EEC-BDCF-08181AF540C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1CB2AF-FE8B-46B4-A903-B2C9D51F482B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ТРАНСПОЗИЦИЈА МИШИЋА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AE4BD34A-F99C-4EF2-8A3D-F740FA32963E}" type="parTrans" cxnId="{76D803AC-A156-4066-BB64-A03F3ECCB78C}">
      <dgm:prSet/>
      <dgm:spPr/>
      <dgm:t>
        <a:bodyPr/>
        <a:lstStyle/>
        <a:p>
          <a:endParaRPr lang="en-US"/>
        </a:p>
      </dgm:t>
    </dgm:pt>
    <dgm:pt modelId="{59D7603B-DF1C-4014-916A-D406ED8E12A0}" type="sibTrans" cxnId="{76D803AC-A156-4066-BB64-A03F3ECCB78C}">
      <dgm:prSet/>
      <dgm:spPr/>
      <dgm:t>
        <a:bodyPr/>
        <a:lstStyle/>
        <a:p>
          <a:endParaRPr lang="en-US"/>
        </a:p>
      </dgm:t>
    </dgm:pt>
    <dgm:pt modelId="{D92F503E-8D4A-4266-BAD7-7877412CDFB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Померање склералне инсерције булбомотора</a:t>
          </a:r>
          <a:r>
            <a:rPr lang="sr-Cyrl-CS" sz="1600" smtClean="0">
              <a:latin typeface="Times New Roman"/>
              <a:cs typeface="Times New Roman"/>
            </a:rPr>
            <a:t>→нова ротациона функција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CA0EE76-2AE7-4A83-9AD5-B0C64BADF13E}" type="parTrans" cxnId="{4300056A-7C8B-4682-897C-797EBC9E728C}">
      <dgm:prSet/>
      <dgm:spPr/>
      <dgm:t>
        <a:bodyPr/>
        <a:lstStyle/>
        <a:p>
          <a:endParaRPr lang="en-US"/>
        </a:p>
      </dgm:t>
    </dgm:pt>
    <dgm:pt modelId="{379097C5-030E-4BD6-820C-CFB35D254B3C}" type="sibTrans" cxnId="{4300056A-7C8B-4682-897C-797EBC9E728C}">
      <dgm:prSet/>
      <dgm:spPr/>
      <dgm:t>
        <a:bodyPr/>
        <a:lstStyle/>
        <a:p>
          <a:endParaRPr lang="en-US"/>
        </a:p>
      </dgm:t>
    </dgm:pt>
    <dgm:pt modelId="{E492F881-8519-45F1-A05C-B32A032DAF53}" type="pres">
      <dgm:prSet presAssocID="{A158A028-D3D2-4EEC-BDCF-08181AF540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868680-9D02-4919-B330-1C3E3A9A3437}" type="pres">
      <dgm:prSet presAssocID="{BC1CB2AF-FE8B-46B4-A903-B2C9D51F482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0272F-D4E4-40C0-A7F5-B47BF4FCDAA5}" type="pres">
      <dgm:prSet presAssocID="{BC1CB2AF-FE8B-46B4-A903-B2C9D51F482B}" presName="childText" presStyleLbl="revTx" presStyleIdx="0" presStyleCnt="1" custScaleY="123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731871-C751-4D44-924B-67CD15A85C5E}" type="presOf" srcId="{A158A028-D3D2-4EEC-BDCF-08181AF540C4}" destId="{E492F881-8519-45F1-A05C-B32A032DAF53}" srcOrd="0" destOrd="0" presId="urn:microsoft.com/office/officeart/2005/8/layout/vList2"/>
    <dgm:cxn modelId="{4300056A-7C8B-4682-897C-797EBC9E728C}" srcId="{BC1CB2AF-FE8B-46B4-A903-B2C9D51F482B}" destId="{D92F503E-8D4A-4266-BAD7-7877412CDFB5}" srcOrd="0" destOrd="0" parTransId="{6CA0EE76-2AE7-4A83-9AD5-B0C64BADF13E}" sibTransId="{379097C5-030E-4BD6-820C-CFB35D254B3C}"/>
    <dgm:cxn modelId="{3536B842-770C-440D-B8A8-9E44D088AD15}" type="presOf" srcId="{BC1CB2AF-FE8B-46B4-A903-B2C9D51F482B}" destId="{B7868680-9D02-4919-B330-1C3E3A9A3437}" srcOrd="0" destOrd="0" presId="urn:microsoft.com/office/officeart/2005/8/layout/vList2"/>
    <dgm:cxn modelId="{76D803AC-A156-4066-BB64-A03F3ECCB78C}" srcId="{A158A028-D3D2-4EEC-BDCF-08181AF540C4}" destId="{BC1CB2AF-FE8B-46B4-A903-B2C9D51F482B}" srcOrd="0" destOrd="0" parTransId="{AE4BD34A-F99C-4EF2-8A3D-F740FA32963E}" sibTransId="{59D7603B-DF1C-4014-916A-D406ED8E12A0}"/>
    <dgm:cxn modelId="{7785F6E9-4180-4271-95BD-A2A93B0A6C24}" type="presOf" srcId="{D92F503E-8D4A-4266-BAD7-7877412CDFB5}" destId="{D630272F-D4E4-40C0-A7F5-B47BF4FCDAA5}" srcOrd="0" destOrd="0" presId="urn:microsoft.com/office/officeart/2005/8/layout/vList2"/>
    <dgm:cxn modelId="{AEFB86D7-68EE-4218-9E42-9ED24FC00DF2}" type="presParOf" srcId="{E492F881-8519-45F1-A05C-B32A032DAF53}" destId="{B7868680-9D02-4919-B330-1C3E3A9A3437}" srcOrd="0" destOrd="0" presId="urn:microsoft.com/office/officeart/2005/8/layout/vList2"/>
    <dgm:cxn modelId="{9FF501B4-EB01-4699-B690-A2EDA9C99B29}" type="presParOf" srcId="{E492F881-8519-45F1-A05C-B32A032DAF53}" destId="{D630272F-D4E4-40C0-A7F5-B47BF4FCDAA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F899F77B-6325-47EE-8008-92FC101253A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810B53-73A7-4705-AF01-A0BCE6451168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ОПЕРАЦИЈЕ ЈАЧАЊА МИШИЋА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48210099-FE17-4A3B-9F42-5D8B79D30755}" type="parTrans" cxnId="{126348F6-D9F5-4900-9907-4424D8947BAC}">
      <dgm:prSet/>
      <dgm:spPr/>
      <dgm:t>
        <a:bodyPr/>
        <a:lstStyle/>
        <a:p>
          <a:endParaRPr lang="en-US"/>
        </a:p>
      </dgm:t>
    </dgm:pt>
    <dgm:pt modelId="{8889C3EC-7BE9-4EEC-B236-0867B90E6CE8}" type="sibTrans" cxnId="{126348F6-D9F5-4900-9907-4424D8947BAC}">
      <dgm:prSet/>
      <dgm:spPr/>
      <dgm:t>
        <a:bodyPr/>
        <a:lstStyle/>
        <a:p>
          <a:endParaRPr lang="en-US"/>
        </a:p>
      </dgm:t>
    </dgm:pt>
    <dgm:pt modelId="{143324B9-AA9E-45D7-A99E-1FF7AD0C8DD4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ANTEROPOZICIJA: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померање припоја мишића испред анатомске инсерције</a:t>
          </a:r>
          <a:endParaRPr lang="en-US" sz="1400" b="0" i="0" u="none">
            <a:latin typeface="Times New Roman" pitchFamily="18" charset="0"/>
            <a:cs typeface="Times New Roman" pitchFamily="18" charset="0"/>
          </a:endParaRPr>
        </a:p>
      </dgm:t>
    </dgm:pt>
    <dgm:pt modelId="{696F3AEA-964D-4CB1-B2C9-56341F297BB6}" type="parTrans" cxnId="{D4AC97FB-103E-4929-9A5F-C2B875CFDA23}">
      <dgm:prSet/>
      <dgm:spPr/>
      <dgm:t>
        <a:bodyPr/>
        <a:lstStyle/>
        <a:p>
          <a:endParaRPr lang="en-US"/>
        </a:p>
      </dgm:t>
    </dgm:pt>
    <dgm:pt modelId="{0FDAB102-DB7C-41AE-8D54-5C6E21BD5307}" type="sibTrans" cxnId="{D4AC97FB-103E-4929-9A5F-C2B875CFDA23}">
      <dgm:prSet/>
      <dgm:spPr/>
      <dgm:t>
        <a:bodyPr/>
        <a:lstStyle/>
        <a:p>
          <a:endParaRPr lang="en-US"/>
        </a:p>
      </dgm:t>
    </dgm:pt>
    <dgm:pt modelId="{679988E0-B2D7-4984-88F8-3BA250547652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NABIRANJE tj. PLIKACIJA</a:t>
          </a:r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скраћење и самим тим појачање функције мишића</a:t>
          </a:r>
          <a:endParaRPr lang="en-US" sz="1600" b="0" i="0" u="none">
            <a:latin typeface="Times New Roman" pitchFamily="18" charset="0"/>
            <a:cs typeface="Times New Roman" pitchFamily="18" charset="0"/>
          </a:endParaRPr>
        </a:p>
      </dgm:t>
    </dgm:pt>
    <dgm:pt modelId="{84266496-2308-449A-866A-12410D3ECD78}" type="parTrans" cxnId="{8D9C4AAD-DA15-4B01-920D-FF149D557CE4}">
      <dgm:prSet/>
      <dgm:spPr/>
      <dgm:t>
        <a:bodyPr/>
        <a:lstStyle/>
        <a:p>
          <a:endParaRPr lang="en-US"/>
        </a:p>
      </dgm:t>
    </dgm:pt>
    <dgm:pt modelId="{8FFFA9E3-1EC9-46DD-8471-8EF05C626E08}" type="sibTrans" cxnId="{8D9C4AAD-DA15-4B01-920D-FF149D557CE4}">
      <dgm:prSet/>
      <dgm:spPr/>
      <dgm:t>
        <a:bodyPr/>
        <a:lstStyle/>
        <a:p>
          <a:endParaRPr lang="en-US"/>
        </a:p>
      </dgm:t>
    </dgm:pt>
    <dgm:pt modelId="{2EB9A826-31D6-47A2-B829-286AEC048759}">
      <dgm:prSet phldrT="[Text]" custT="1"/>
      <dgm:spPr/>
      <dgm:t>
        <a:bodyPr/>
        <a:lstStyle/>
        <a:p>
          <a:r>
            <a:rPr lang="sr-Latn-CS" sz="1400" b="1" i="1" u="sng" smtClean="0">
              <a:latin typeface="Times New Roman" pitchFamily="18" charset="0"/>
              <a:cs typeface="Times New Roman" pitchFamily="18" charset="0"/>
            </a:rPr>
            <a:t>MIEKTOMIJA</a:t>
          </a:r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smtClean="0">
              <a:latin typeface="Times New Roman" pitchFamily="18" charset="0"/>
              <a:cs typeface="Times New Roman" pitchFamily="18" charset="0"/>
            </a:rPr>
            <a:t>скраћење мишића исецањем једног његовог дела</a:t>
          </a:r>
          <a:endParaRPr lang="en-US" sz="1600" b="0" i="0" u="none">
            <a:latin typeface="Times New Roman" pitchFamily="18" charset="0"/>
            <a:cs typeface="Times New Roman" pitchFamily="18" charset="0"/>
          </a:endParaRPr>
        </a:p>
      </dgm:t>
    </dgm:pt>
    <dgm:pt modelId="{944C0CA9-5C7F-4A1B-861E-C7B22BD69A2F}" type="parTrans" cxnId="{843C161F-DC72-488E-AB66-E4B05D9F27E9}">
      <dgm:prSet/>
      <dgm:spPr/>
      <dgm:t>
        <a:bodyPr/>
        <a:lstStyle/>
        <a:p>
          <a:endParaRPr lang="en-US"/>
        </a:p>
      </dgm:t>
    </dgm:pt>
    <dgm:pt modelId="{44BDC51E-4F26-459B-8ADA-568BA3D391F0}" type="sibTrans" cxnId="{843C161F-DC72-488E-AB66-E4B05D9F27E9}">
      <dgm:prSet/>
      <dgm:spPr/>
      <dgm:t>
        <a:bodyPr/>
        <a:lstStyle/>
        <a:p>
          <a:endParaRPr lang="en-US"/>
        </a:p>
      </dgm:t>
    </dgm:pt>
    <dgm:pt modelId="{5E3C95B4-E4CB-4FEF-A37F-972AB72C9F90}" type="pres">
      <dgm:prSet presAssocID="{F899F77B-6325-47EE-8008-92FC101253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7DFA9E6-268D-4736-A551-11436655CC8F}" type="pres">
      <dgm:prSet presAssocID="{3E810B53-73A7-4705-AF01-A0BCE6451168}" presName="composite" presStyleCnt="0"/>
      <dgm:spPr/>
    </dgm:pt>
    <dgm:pt modelId="{C94462C2-47A7-4A48-AEA0-BEF3ED3CA0D0}" type="pres">
      <dgm:prSet presAssocID="{3E810B53-73A7-4705-AF01-A0BCE6451168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8D1CE-479B-4AC8-84DE-2E7C73EE0BF7}" type="pres">
      <dgm:prSet presAssocID="{3E810B53-73A7-4705-AF01-A0BCE6451168}" presName="desTx" presStyleLbl="alignAccFollowNode1" presStyleIdx="0" presStyleCnt="1" custScaleY="135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3C161F-DC72-488E-AB66-E4B05D9F27E9}" srcId="{3E810B53-73A7-4705-AF01-A0BCE6451168}" destId="{2EB9A826-31D6-47A2-B829-286AEC048759}" srcOrd="1" destOrd="0" parTransId="{944C0CA9-5C7F-4A1B-861E-C7B22BD69A2F}" sibTransId="{44BDC51E-4F26-459B-8ADA-568BA3D391F0}"/>
    <dgm:cxn modelId="{65B406EC-7EF4-4679-BC3E-E5F3B7AC5B9E}" type="presOf" srcId="{F899F77B-6325-47EE-8008-92FC101253A2}" destId="{5E3C95B4-E4CB-4FEF-A37F-972AB72C9F90}" srcOrd="0" destOrd="0" presId="urn:microsoft.com/office/officeart/2005/8/layout/hList1"/>
    <dgm:cxn modelId="{C45CDA55-36EC-401B-A016-F3ADD7FE70AD}" type="presOf" srcId="{143324B9-AA9E-45D7-A99E-1FF7AD0C8DD4}" destId="{14B8D1CE-479B-4AC8-84DE-2E7C73EE0BF7}" srcOrd="0" destOrd="0" presId="urn:microsoft.com/office/officeart/2005/8/layout/hList1"/>
    <dgm:cxn modelId="{126348F6-D9F5-4900-9907-4424D8947BAC}" srcId="{F899F77B-6325-47EE-8008-92FC101253A2}" destId="{3E810B53-73A7-4705-AF01-A0BCE6451168}" srcOrd="0" destOrd="0" parTransId="{48210099-FE17-4A3B-9F42-5D8B79D30755}" sibTransId="{8889C3EC-7BE9-4EEC-B236-0867B90E6CE8}"/>
    <dgm:cxn modelId="{10DDDA1D-70C4-4C48-B503-B6D3CA470B44}" type="presOf" srcId="{679988E0-B2D7-4984-88F8-3BA250547652}" destId="{14B8D1CE-479B-4AC8-84DE-2E7C73EE0BF7}" srcOrd="0" destOrd="2" presId="urn:microsoft.com/office/officeart/2005/8/layout/hList1"/>
    <dgm:cxn modelId="{461A5CB2-FA9E-40AA-A271-016A5966C290}" type="presOf" srcId="{2EB9A826-31D6-47A2-B829-286AEC048759}" destId="{14B8D1CE-479B-4AC8-84DE-2E7C73EE0BF7}" srcOrd="0" destOrd="1" presId="urn:microsoft.com/office/officeart/2005/8/layout/hList1"/>
    <dgm:cxn modelId="{D4AC97FB-103E-4929-9A5F-C2B875CFDA23}" srcId="{3E810B53-73A7-4705-AF01-A0BCE6451168}" destId="{143324B9-AA9E-45D7-A99E-1FF7AD0C8DD4}" srcOrd="0" destOrd="0" parTransId="{696F3AEA-964D-4CB1-B2C9-56341F297BB6}" sibTransId="{0FDAB102-DB7C-41AE-8D54-5C6E21BD5307}"/>
    <dgm:cxn modelId="{8D9C4AAD-DA15-4B01-920D-FF149D557CE4}" srcId="{3E810B53-73A7-4705-AF01-A0BCE6451168}" destId="{679988E0-B2D7-4984-88F8-3BA250547652}" srcOrd="2" destOrd="0" parTransId="{84266496-2308-449A-866A-12410D3ECD78}" sibTransId="{8FFFA9E3-1EC9-46DD-8471-8EF05C626E08}"/>
    <dgm:cxn modelId="{863EC542-4AD6-4F51-95F8-F633CCE46832}" type="presOf" srcId="{3E810B53-73A7-4705-AF01-A0BCE6451168}" destId="{C94462C2-47A7-4A48-AEA0-BEF3ED3CA0D0}" srcOrd="0" destOrd="0" presId="urn:microsoft.com/office/officeart/2005/8/layout/hList1"/>
    <dgm:cxn modelId="{F74C84C2-5B0C-4629-9AEC-BAB3107BF48B}" type="presParOf" srcId="{5E3C95B4-E4CB-4FEF-A37F-972AB72C9F90}" destId="{A7DFA9E6-268D-4736-A551-11436655CC8F}" srcOrd="0" destOrd="0" presId="urn:microsoft.com/office/officeart/2005/8/layout/hList1"/>
    <dgm:cxn modelId="{9142ECD9-7B87-45B9-9C8C-AD2B3F5B0AC7}" type="presParOf" srcId="{A7DFA9E6-268D-4736-A551-11436655CC8F}" destId="{C94462C2-47A7-4A48-AEA0-BEF3ED3CA0D0}" srcOrd="0" destOrd="0" presId="urn:microsoft.com/office/officeart/2005/8/layout/hList1"/>
    <dgm:cxn modelId="{2B070DBB-8EA8-499A-AD4F-2BAF38E958E3}" type="presParOf" srcId="{A7DFA9E6-268D-4736-A551-11436655CC8F}" destId="{14B8D1CE-479B-4AC8-84DE-2E7C73EE0BF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19B8811E-185E-4CCF-B39B-E5D6019C02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AD07FE-F495-4A3F-9AA0-87B506587B9F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ПОДЕСИВЕ СУТУРЕ                              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инкоминатни страбизми; старији од 12 година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F35146E-F7ED-41C9-B76C-B16C25A3624E}" type="parTrans" cxnId="{9C483547-263D-4907-920B-3C24FE7D1683}">
      <dgm:prSet/>
      <dgm:spPr/>
      <dgm:t>
        <a:bodyPr/>
        <a:lstStyle/>
        <a:p>
          <a:endParaRPr lang="en-US"/>
        </a:p>
      </dgm:t>
    </dgm:pt>
    <dgm:pt modelId="{D3B09E2B-9084-4382-B6DC-65514B53D980}" type="sibTrans" cxnId="{9C483547-263D-4907-920B-3C24FE7D1683}">
      <dgm:prSet/>
      <dgm:spPr/>
      <dgm:t>
        <a:bodyPr/>
        <a:lstStyle/>
        <a:p>
          <a:endParaRPr lang="en-US"/>
        </a:p>
      </dgm:t>
    </dgm:pt>
    <dgm:pt modelId="{D1E78B19-61B5-4F8F-BAB7-15BC013F5C4D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Сутуре мишића на склери се пост оперативно могу затезати и олабљивати у зависности од жељеног положаја булбуса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C67A6DE0-547C-47BA-A8D1-7AB36D6DC6B8}" type="parTrans" cxnId="{79083D08-7BB6-44FD-B5D4-2377672AE64A}">
      <dgm:prSet/>
      <dgm:spPr/>
      <dgm:t>
        <a:bodyPr/>
        <a:lstStyle/>
        <a:p>
          <a:endParaRPr lang="en-US"/>
        </a:p>
      </dgm:t>
    </dgm:pt>
    <dgm:pt modelId="{748C03C1-CA4C-41BE-BC49-FABDC9BBF2DD}" type="sibTrans" cxnId="{79083D08-7BB6-44FD-B5D4-2377672AE64A}">
      <dgm:prSet/>
      <dgm:spPr/>
      <dgm:t>
        <a:bodyPr/>
        <a:lstStyle/>
        <a:p>
          <a:endParaRPr lang="en-US"/>
        </a:p>
      </dgm:t>
    </dgm:pt>
    <dgm:pt modelId="{3E95CEB0-A3B7-43D4-BB1D-2E78A5095B25}" type="pres">
      <dgm:prSet presAssocID="{19B8811E-185E-4CCF-B39B-E5D6019C0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3DCB0A-9241-4211-86A6-E6989203FDAC}" type="pres">
      <dgm:prSet presAssocID="{42AD07FE-F495-4A3F-9AA0-87B506587B9F}" presName="parentText" presStyleLbl="node1" presStyleIdx="0" presStyleCnt="1" custScaleY="803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D7F8BB-43A3-42A6-8959-B14651D2AF31}" type="pres">
      <dgm:prSet presAssocID="{42AD07FE-F495-4A3F-9AA0-87B506587B9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483547-263D-4907-920B-3C24FE7D1683}" srcId="{19B8811E-185E-4CCF-B39B-E5D6019C02C9}" destId="{42AD07FE-F495-4A3F-9AA0-87B506587B9F}" srcOrd="0" destOrd="0" parTransId="{0F35146E-F7ED-41C9-B76C-B16C25A3624E}" sibTransId="{D3B09E2B-9084-4382-B6DC-65514B53D980}"/>
    <dgm:cxn modelId="{C5790F38-80C1-4B26-AE35-29495A899F9C}" type="presOf" srcId="{19B8811E-185E-4CCF-B39B-E5D6019C02C9}" destId="{3E95CEB0-A3B7-43D4-BB1D-2E78A5095B25}" srcOrd="0" destOrd="0" presId="urn:microsoft.com/office/officeart/2005/8/layout/vList2"/>
    <dgm:cxn modelId="{06F69DA5-B42A-4E73-8591-73BC3963DECC}" type="presOf" srcId="{42AD07FE-F495-4A3F-9AA0-87B506587B9F}" destId="{E83DCB0A-9241-4211-86A6-E6989203FDAC}" srcOrd="0" destOrd="0" presId="urn:microsoft.com/office/officeart/2005/8/layout/vList2"/>
    <dgm:cxn modelId="{D60F513A-7E09-43CF-A071-D1DB55ADB1BD}" type="presOf" srcId="{D1E78B19-61B5-4F8F-BAB7-15BC013F5C4D}" destId="{9FD7F8BB-43A3-42A6-8959-B14651D2AF31}" srcOrd="0" destOrd="0" presId="urn:microsoft.com/office/officeart/2005/8/layout/vList2"/>
    <dgm:cxn modelId="{79083D08-7BB6-44FD-B5D4-2377672AE64A}" srcId="{42AD07FE-F495-4A3F-9AA0-87B506587B9F}" destId="{D1E78B19-61B5-4F8F-BAB7-15BC013F5C4D}" srcOrd="0" destOrd="0" parTransId="{C67A6DE0-547C-47BA-A8D1-7AB36D6DC6B8}" sibTransId="{748C03C1-CA4C-41BE-BC49-FABDC9BBF2DD}"/>
    <dgm:cxn modelId="{9ECA4C26-7D1E-49F7-B08A-FF29F901C978}" type="presParOf" srcId="{3E95CEB0-A3B7-43D4-BB1D-2E78A5095B25}" destId="{E83DCB0A-9241-4211-86A6-E6989203FDAC}" srcOrd="0" destOrd="0" presId="urn:microsoft.com/office/officeart/2005/8/layout/vList2"/>
    <dgm:cxn modelId="{1905AE5C-E086-4733-A59B-BC1CAF1BB752}" type="presParOf" srcId="{3E95CEB0-A3B7-43D4-BB1D-2E78A5095B25}" destId="{9FD7F8BB-43A3-42A6-8959-B14651D2AF3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A7F4A0BC-EB69-49D0-8903-000EE5CB0F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6A2E979-6F53-4B6D-AE1E-52FC81A4BD12}">
      <dgm:prSet phldrT="[Text]" custT="1"/>
      <dgm:spPr/>
      <dgm:t>
        <a:bodyPr/>
        <a:lstStyle/>
        <a:p>
          <a:pPr algn="ctr"/>
          <a:r>
            <a:rPr lang="sr-Cyrl-CS" sz="2400" smtClean="0">
              <a:latin typeface="Times New Roman" pitchFamily="18" charset="0"/>
              <a:cs typeface="Times New Roman" pitchFamily="18" charset="0"/>
            </a:rPr>
            <a:t>ХЕТЕРОТРОПИЈА или РАЗРОКОСТ (</a:t>
          </a:r>
          <a:r>
            <a:rPr lang="sr-Latn-CS" sz="2400" smtClean="0">
              <a:latin typeface="Times New Roman" pitchFamily="18" charset="0"/>
              <a:cs typeface="Times New Roman" pitchFamily="18" charset="0"/>
            </a:rPr>
            <a:t>STRABISMUS)        </a:t>
          </a:r>
          <a:r>
            <a:rPr lang="sr-Cyrl-CS" sz="2400" smtClean="0">
              <a:latin typeface="Times New Roman" pitchFamily="18" charset="0"/>
              <a:cs typeface="Times New Roman" pitchFamily="18" charset="0"/>
            </a:rPr>
            <a:t>ПОДЕЛА</a:t>
          </a:r>
          <a:endParaRPr lang="en-US" sz="2400">
            <a:latin typeface="Times New Roman" pitchFamily="18" charset="0"/>
            <a:cs typeface="Times New Roman" pitchFamily="18" charset="0"/>
          </a:endParaRPr>
        </a:p>
      </dgm:t>
    </dgm:pt>
    <dgm:pt modelId="{DB40153E-CBF7-4D20-A1F4-4296CEC39EC7}" type="parTrans" cxnId="{7F67BDA0-6B10-47B9-9991-830D5E1EFBEE}">
      <dgm:prSet/>
      <dgm:spPr/>
      <dgm:t>
        <a:bodyPr/>
        <a:lstStyle/>
        <a:p>
          <a:endParaRPr lang="en-US"/>
        </a:p>
      </dgm:t>
    </dgm:pt>
    <dgm:pt modelId="{F0BE01F5-9886-41C1-8862-B94637FAD796}" type="sibTrans" cxnId="{7F67BDA0-6B10-47B9-9991-830D5E1EFBEE}">
      <dgm:prSet/>
      <dgm:spPr/>
      <dgm:t>
        <a:bodyPr/>
        <a:lstStyle/>
        <a:p>
          <a:endParaRPr lang="en-US"/>
        </a:p>
      </dgm:t>
    </dgm:pt>
    <dgm:pt modelId="{5A0610AF-2A89-400C-88F4-1B025D3587AF}" type="pres">
      <dgm:prSet presAssocID="{A7F4A0BC-EB69-49D0-8903-000EE5CB0F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AD4F90-799B-4002-92CD-857F0C6DE770}" type="pres">
      <dgm:prSet presAssocID="{96A2E979-6F53-4B6D-AE1E-52FC81A4BD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CD1BD3-DC25-4BE9-B336-F62F454ADE6A}" type="presOf" srcId="{A7F4A0BC-EB69-49D0-8903-000EE5CB0F08}" destId="{5A0610AF-2A89-400C-88F4-1B025D3587AF}" srcOrd="0" destOrd="0" presId="urn:microsoft.com/office/officeart/2005/8/layout/vList2"/>
    <dgm:cxn modelId="{715F5B8A-8920-4C11-AB36-3BE941E411B8}" type="presOf" srcId="{96A2E979-6F53-4B6D-AE1E-52FC81A4BD12}" destId="{54AD4F90-799B-4002-92CD-857F0C6DE770}" srcOrd="0" destOrd="0" presId="urn:microsoft.com/office/officeart/2005/8/layout/vList2"/>
    <dgm:cxn modelId="{7F67BDA0-6B10-47B9-9991-830D5E1EFBEE}" srcId="{A7F4A0BC-EB69-49D0-8903-000EE5CB0F08}" destId="{96A2E979-6F53-4B6D-AE1E-52FC81A4BD12}" srcOrd="0" destOrd="0" parTransId="{DB40153E-CBF7-4D20-A1F4-4296CEC39EC7}" sibTransId="{F0BE01F5-9886-41C1-8862-B94637FAD796}"/>
    <dgm:cxn modelId="{34455572-E408-48C1-A3AD-0B9729307BD7}" type="presParOf" srcId="{5A0610AF-2A89-400C-88F4-1B025D3587AF}" destId="{54AD4F90-799B-4002-92CD-857F0C6DE7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42BE2C-A881-45DC-9A1E-6C5EB410BC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05DF82-19FD-45A1-9B46-6F16864AC936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ПРАВИ МИШИЋИ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A1EEA0A-8CD8-495E-B896-07324AE2BBB1}" type="parTrans" cxnId="{4AEDC82F-7223-464A-93DB-43DA4C0F89AD}">
      <dgm:prSet/>
      <dgm:spPr/>
      <dgm:t>
        <a:bodyPr/>
        <a:lstStyle/>
        <a:p>
          <a:endParaRPr lang="en-US"/>
        </a:p>
      </dgm:t>
    </dgm:pt>
    <dgm:pt modelId="{5D6A8CDC-CB6C-4712-9967-4B62E8F6102C}" type="sibTrans" cxnId="{4AEDC82F-7223-464A-93DB-43DA4C0F89AD}">
      <dgm:prSet/>
      <dgm:spPr/>
      <dgm:t>
        <a:bodyPr/>
        <a:lstStyle/>
        <a:p>
          <a:endParaRPr lang="en-US"/>
        </a:p>
      </dgm:t>
    </dgm:pt>
    <dgm:pt modelId="{29803151-2570-488A-880F-DB340CD78113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Zinn-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ов заједнички тетивни прстен у врху орбите (</a:t>
          </a:r>
          <a:r>
            <a:rPr lang="sr-Latn-CS" sz="1400" smtClean="0">
              <a:latin typeface="Times New Roman" pitchFamily="18" charset="0"/>
              <a:cs typeface="Times New Roman" pitchFamily="18" charset="0"/>
            </a:rPr>
            <a:t>Anulus ten</a:t>
          </a:r>
          <a:r>
            <a:rPr lang="en-US" sz="1400" smtClean="0">
              <a:latin typeface="Times New Roman" pitchFamily="18" charset="0"/>
              <a:cs typeface="Times New Roman" pitchFamily="18" charset="0"/>
            </a:rPr>
            <a:t>d</a:t>
          </a:r>
          <a:r>
            <a:rPr lang="sr-Latn-CS" sz="1400" smtClean="0">
              <a:latin typeface="Times New Roman" pitchFamily="18" charset="0"/>
              <a:cs typeface="Times New Roman" pitchFamily="18" charset="0"/>
            </a:rPr>
            <a:t>ineus comunis)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02F22ED9-5BEB-4961-B380-81F22634B22B}" type="parTrans" cxnId="{8308BFB2-1522-483E-BE96-411BA5C4C434}">
      <dgm:prSet/>
      <dgm:spPr/>
      <dgm:t>
        <a:bodyPr/>
        <a:lstStyle/>
        <a:p>
          <a:endParaRPr lang="en-US"/>
        </a:p>
      </dgm:t>
    </dgm:pt>
    <dgm:pt modelId="{3901679C-EAB5-4A99-AFF4-D3A0F35F96CE}" type="sibTrans" cxnId="{8308BFB2-1522-483E-BE96-411BA5C4C434}">
      <dgm:prSet/>
      <dgm:spPr/>
      <dgm:t>
        <a:bodyPr/>
        <a:lstStyle/>
        <a:p>
          <a:endParaRPr lang="en-US"/>
        </a:p>
      </dgm:t>
    </dgm:pt>
    <dgm:pt modelId="{AE65701D-DF0D-4861-80FB-822AFE7B6354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Мишићна тела 40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mm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mr sup 41.8mm)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06C90AD-869D-4617-9846-05A2EB25EEC0}" type="parTrans" cxnId="{5506498B-4CC3-4C0E-9259-857681AB1CE0}">
      <dgm:prSet/>
      <dgm:spPr/>
      <dgm:t>
        <a:bodyPr/>
        <a:lstStyle/>
        <a:p>
          <a:endParaRPr lang="en-US"/>
        </a:p>
      </dgm:t>
    </dgm:pt>
    <dgm:pt modelId="{D45D79FC-22E9-4780-AE01-64D95648B670}" type="sibTrans" cxnId="{5506498B-4CC3-4C0E-9259-857681AB1CE0}">
      <dgm:prSet/>
      <dgm:spPr/>
      <dgm:t>
        <a:bodyPr/>
        <a:lstStyle/>
        <a:p>
          <a:endParaRPr lang="en-US"/>
        </a:p>
      </dgm:t>
    </dgm:pt>
    <dgm:pt modelId="{485B63BC-03FB-4056-BDF7-B9D7FC4FE50E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Склерална инсерција испред екватора </a:t>
          </a:r>
          <a:r>
            <a:rPr lang="sr-Latn-CS" sz="1600" b="1" i="1" smtClean="0">
              <a:latin typeface="Times New Roman" pitchFamily="18" charset="0"/>
              <a:cs typeface="Times New Roman" pitchFamily="18" charset="0"/>
            </a:rPr>
            <a:t>Tillaux-</a:t>
          </a:r>
          <a:r>
            <a:rPr lang="sr-Cyrl-CS" sz="1600" b="1" i="1" smtClean="0">
              <a:latin typeface="Times New Roman" pitchFamily="18" charset="0"/>
              <a:cs typeface="Times New Roman" pitchFamily="18" charset="0"/>
            </a:rPr>
            <a:t>ова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спирала 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med (5.5mm) inf. (6.5mm) lat (7mm) sup (8mm)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642042D-CC43-440E-B28D-F4ED9470803B}" type="parTrans" cxnId="{7AA9EE09-9C69-4DA3-9BF1-0C68F955427D}">
      <dgm:prSet/>
      <dgm:spPr/>
      <dgm:t>
        <a:bodyPr/>
        <a:lstStyle/>
        <a:p>
          <a:endParaRPr lang="en-US"/>
        </a:p>
      </dgm:t>
    </dgm:pt>
    <dgm:pt modelId="{2F341B38-E50F-41D8-B95A-B5F8DDF31847}" type="sibTrans" cxnId="{7AA9EE09-9C69-4DA3-9BF1-0C68F955427D}">
      <dgm:prSet/>
      <dgm:spPr/>
      <dgm:t>
        <a:bodyPr/>
        <a:lstStyle/>
        <a:p>
          <a:endParaRPr lang="en-US"/>
        </a:p>
      </dgm:t>
    </dgm:pt>
    <dgm:pt modelId="{06847965-90B6-4BD1-9DFE-5B1671A69ACD}" type="pres">
      <dgm:prSet presAssocID="{2742BE2C-A881-45DC-9A1E-6C5EB410BC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D0F031-13B5-4BC0-8728-3968DE14CB50}" type="pres">
      <dgm:prSet presAssocID="{5205DF82-19FD-45A1-9B46-6F16864AC936}" presName="parentText" presStyleLbl="node1" presStyleIdx="0" presStyleCnt="1" custScaleY="1358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331270-DB6C-4441-AB08-E8FF089A475A}" type="pres">
      <dgm:prSet presAssocID="{5205DF82-19FD-45A1-9B46-6F16864AC936}" presName="childText" presStyleLbl="revTx" presStyleIdx="0" presStyleCnt="1" custScaleY="1251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A9EE09-9C69-4DA3-9BF1-0C68F955427D}" srcId="{5205DF82-19FD-45A1-9B46-6F16864AC936}" destId="{485B63BC-03FB-4056-BDF7-B9D7FC4FE50E}" srcOrd="2" destOrd="0" parTransId="{B642042D-CC43-440E-B28D-F4ED9470803B}" sibTransId="{2F341B38-E50F-41D8-B95A-B5F8DDF31847}"/>
    <dgm:cxn modelId="{B841522C-5AB7-469F-BDC5-05E33DE0D7CF}" type="presOf" srcId="{2742BE2C-A881-45DC-9A1E-6C5EB410BC36}" destId="{06847965-90B6-4BD1-9DFE-5B1671A69ACD}" srcOrd="0" destOrd="0" presId="urn:microsoft.com/office/officeart/2005/8/layout/vList2"/>
    <dgm:cxn modelId="{4AEDC82F-7223-464A-93DB-43DA4C0F89AD}" srcId="{2742BE2C-A881-45DC-9A1E-6C5EB410BC36}" destId="{5205DF82-19FD-45A1-9B46-6F16864AC936}" srcOrd="0" destOrd="0" parTransId="{EA1EEA0A-8CD8-495E-B896-07324AE2BBB1}" sibTransId="{5D6A8CDC-CB6C-4712-9967-4B62E8F6102C}"/>
    <dgm:cxn modelId="{5506498B-4CC3-4C0E-9259-857681AB1CE0}" srcId="{5205DF82-19FD-45A1-9B46-6F16864AC936}" destId="{AE65701D-DF0D-4861-80FB-822AFE7B6354}" srcOrd="1" destOrd="0" parTransId="{A06C90AD-869D-4617-9846-05A2EB25EEC0}" sibTransId="{D45D79FC-22E9-4780-AE01-64D95648B670}"/>
    <dgm:cxn modelId="{C18CBB31-3BC7-4CAA-8653-844BE2272F22}" type="presOf" srcId="{485B63BC-03FB-4056-BDF7-B9D7FC4FE50E}" destId="{0D331270-DB6C-4441-AB08-E8FF089A475A}" srcOrd="0" destOrd="2" presId="urn:microsoft.com/office/officeart/2005/8/layout/vList2"/>
    <dgm:cxn modelId="{34E62E5B-F2A5-4179-9EFD-D7751BC45611}" type="presOf" srcId="{AE65701D-DF0D-4861-80FB-822AFE7B6354}" destId="{0D331270-DB6C-4441-AB08-E8FF089A475A}" srcOrd="0" destOrd="1" presId="urn:microsoft.com/office/officeart/2005/8/layout/vList2"/>
    <dgm:cxn modelId="{8308BFB2-1522-483E-BE96-411BA5C4C434}" srcId="{5205DF82-19FD-45A1-9B46-6F16864AC936}" destId="{29803151-2570-488A-880F-DB340CD78113}" srcOrd="0" destOrd="0" parTransId="{02F22ED9-5BEB-4961-B380-81F22634B22B}" sibTransId="{3901679C-EAB5-4A99-AFF4-D3A0F35F96CE}"/>
    <dgm:cxn modelId="{7B2FF074-6180-4415-AA00-25BEC18BE0FF}" type="presOf" srcId="{5205DF82-19FD-45A1-9B46-6F16864AC936}" destId="{65D0F031-13B5-4BC0-8728-3968DE14CB50}" srcOrd="0" destOrd="0" presId="urn:microsoft.com/office/officeart/2005/8/layout/vList2"/>
    <dgm:cxn modelId="{491913F7-0D03-435B-A53E-6297C8174C73}" type="presOf" srcId="{29803151-2570-488A-880F-DB340CD78113}" destId="{0D331270-DB6C-4441-AB08-E8FF089A475A}" srcOrd="0" destOrd="0" presId="urn:microsoft.com/office/officeart/2005/8/layout/vList2"/>
    <dgm:cxn modelId="{8B96AB23-8BE9-43BA-BF20-E2F9A9FCC48A}" type="presParOf" srcId="{06847965-90B6-4BD1-9DFE-5B1671A69ACD}" destId="{65D0F031-13B5-4BC0-8728-3968DE14CB50}" srcOrd="0" destOrd="0" presId="urn:microsoft.com/office/officeart/2005/8/layout/vList2"/>
    <dgm:cxn modelId="{89F55807-DC4A-4256-B2BC-DCE1657723E2}" type="presParOf" srcId="{06847965-90B6-4BD1-9DFE-5B1671A69ACD}" destId="{0D331270-DB6C-4441-AB08-E8FF089A475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C2F423F9-388D-446C-825D-6027123B976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D1D51E-67A6-4362-AF98-F57083B79BB5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ПРЕМА СМЕРУ КРЕТАЊА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7256389-1639-41A7-B84E-905D905F7F66}" type="parTrans" cxnId="{560B821B-6EDB-4EF3-B31F-95A940739B9D}">
      <dgm:prSet/>
      <dgm:spPr/>
      <dgm:t>
        <a:bodyPr/>
        <a:lstStyle/>
        <a:p>
          <a:endParaRPr lang="en-US"/>
        </a:p>
      </dgm:t>
    </dgm:pt>
    <dgm:pt modelId="{CB78CE55-C513-46C9-9E3B-7B28B30407AE}" type="sibTrans" cxnId="{560B821B-6EDB-4EF3-B31F-95A940739B9D}">
      <dgm:prSet/>
      <dgm:spPr/>
      <dgm:t>
        <a:bodyPr/>
        <a:lstStyle/>
        <a:p>
          <a:endParaRPr lang="en-US"/>
        </a:p>
      </dgm:t>
    </dgm:pt>
    <dgm:pt modelId="{8EFEAA08-E10E-437A-8EDD-A6F663A0492E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EGZOTROPIJA                      </a:t>
          </a:r>
          <a:r>
            <a:rPr lang="sr-Latn-CS" sz="1600" smtClean="0">
              <a:latin typeface="Times New Roman"/>
              <a:cs typeface="Times New Roman"/>
            </a:rPr>
            <a:t>∙EZOTROPIJA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7AE4BCD-4219-45BF-AD34-2FBEB36071CE}" type="parTrans" cxnId="{F3776617-CF6B-43C9-9DDA-E08D8CE20FFF}">
      <dgm:prSet/>
      <dgm:spPr/>
      <dgm:t>
        <a:bodyPr/>
        <a:lstStyle/>
        <a:p>
          <a:endParaRPr lang="en-US"/>
        </a:p>
      </dgm:t>
    </dgm:pt>
    <dgm:pt modelId="{70AC2598-6ED6-4202-9A54-C52A995ABEC7}" type="sibTrans" cxnId="{F3776617-CF6B-43C9-9DDA-E08D8CE20FFF}">
      <dgm:prSet/>
      <dgm:spPr/>
      <dgm:t>
        <a:bodyPr/>
        <a:lstStyle/>
        <a:p>
          <a:endParaRPr lang="en-US"/>
        </a:p>
      </dgm:t>
    </dgm:pt>
    <dgm:pt modelId="{0B919ADA-B8A7-436E-84F0-9851E4CF1262}">
      <dgm:prSet phldrT="[Text]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HIPERTROPIJA                      </a:t>
          </a:r>
          <a:r>
            <a:rPr lang="sr-Latn-CS" sz="1600" smtClean="0">
              <a:latin typeface="Times New Roman"/>
              <a:cs typeface="Times New Roman"/>
            </a:rPr>
            <a:t>∙HIPOTROPIJA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810B36B-69F4-4D80-B779-F00BF9E91787}" type="parTrans" cxnId="{C301B4CE-109F-4EA7-B840-A605D48BBFED}">
      <dgm:prSet/>
      <dgm:spPr/>
      <dgm:t>
        <a:bodyPr/>
        <a:lstStyle/>
        <a:p>
          <a:endParaRPr lang="en-US"/>
        </a:p>
      </dgm:t>
    </dgm:pt>
    <dgm:pt modelId="{FD9DB665-E0DF-4639-B904-CF9F6ADE905C}" type="sibTrans" cxnId="{C301B4CE-109F-4EA7-B840-A605D48BBFED}">
      <dgm:prSet/>
      <dgm:spPr/>
      <dgm:t>
        <a:bodyPr/>
        <a:lstStyle/>
        <a:p>
          <a:endParaRPr lang="en-US"/>
        </a:p>
      </dgm:t>
    </dgm:pt>
    <dgm:pt modelId="{CB35DA9D-20D8-4677-A0CE-749E804CA8EF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ПРЕМА НАЧИНУ СКРЕТАЊА ОКА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9B0C243-3FC7-4AC9-9836-D6BF951C9104}" type="parTrans" cxnId="{0D2B6DE9-E5B2-413B-9A0F-D46131686493}">
      <dgm:prSet/>
      <dgm:spPr/>
      <dgm:t>
        <a:bodyPr/>
        <a:lstStyle/>
        <a:p>
          <a:endParaRPr lang="en-US"/>
        </a:p>
      </dgm:t>
    </dgm:pt>
    <dgm:pt modelId="{9F25CAF7-87C2-4DBC-B9B6-BC3F6C0AC269}" type="sibTrans" cxnId="{0D2B6DE9-E5B2-413B-9A0F-D46131686493}">
      <dgm:prSet/>
      <dgm:spPr/>
      <dgm:t>
        <a:bodyPr/>
        <a:lstStyle/>
        <a:p>
          <a:endParaRPr lang="en-US"/>
        </a:p>
      </dgm:t>
    </dgm:pt>
    <dgm:pt modelId="{07D67989-8B12-4C03-A6A8-0215DD1A9690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MONOKULARNI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E51599FC-8901-4388-9656-9D75C8B8EACA}" type="parTrans" cxnId="{BB75C619-3C65-4721-B59B-BB6E4B170F2E}">
      <dgm:prSet/>
      <dgm:spPr/>
      <dgm:t>
        <a:bodyPr/>
        <a:lstStyle/>
        <a:p>
          <a:endParaRPr lang="en-US"/>
        </a:p>
      </dgm:t>
    </dgm:pt>
    <dgm:pt modelId="{52E5231F-5791-4EB5-B7B5-FD143DFB7D7B}" type="sibTrans" cxnId="{BB75C619-3C65-4721-B59B-BB6E4B170F2E}">
      <dgm:prSet/>
      <dgm:spPr/>
      <dgm:t>
        <a:bodyPr/>
        <a:lstStyle/>
        <a:p>
          <a:endParaRPr lang="en-US"/>
        </a:p>
      </dgm:t>
    </dgm:pt>
    <dgm:pt modelId="{E9D03F58-80F2-4A9B-9E3C-E0A252380182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ALTERIRAJUĆI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034EB18-1447-403F-AE1E-8CE00847A7CF}" type="parTrans" cxnId="{A8172CC4-93E1-4BAD-A50F-83F1A29D5397}">
      <dgm:prSet/>
      <dgm:spPr/>
      <dgm:t>
        <a:bodyPr/>
        <a:lstStyle/>
        <a:p>
          <a:endParaRPr lang="en-US"/>
        </a:p>
      </dgm:t>
    </dgm:pt>
    <dgm:pt modelId="{8C6E2C96-5A82-4073-8DEB-BDDEE1733894}" type="sibTrans" cxnId="{A8172CC4-93E1-4BAD-A50F-83F1A29D5397}">
      <dgm:prSet/>
      <dgm:spPr/>
      <dgm:t>
        <a:bodyPr/>
        <a:lstStyle/>
        <a:p>
          <a:endParaRPr lang="en-US"/>
        </a:p>
      </dgm:t>
    </dgm:pt>
    <dgm:pt modelId="{2CC8C568-C21B-4D1E-9982-7C6271949EC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ПРЕМА УГЛУ РАЗРОКОСТИ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ACD2E23-BC43-492D-99EA-070F925C38D2}" type="parTrans" cxnId="{F88FB633-1032-4438-A52F-7FBA9537285C}">
      <dgm:prSet/>
      <dgm:spPr/>
      <dgm:t>
        <a:bodyPr/>
        <a:lstStyle/>
        <a:p>
          <a:endParaRPr lang="en-US"/>
        </a:p>
      </dgm:t>
    </dgm:pt>
    <dgm:pt modelId="{F28A268B-E9CD-4000-99C4-67082F9F58CF}" type="sibTrans" cxnId="{F88FB633-1032-4438-A52F-7FBA9537285C}">
      <dgm:prSet/>
      <dgm:spPr/>
      <dgm:t>
        <a:bodyPr/>
        <a:lstStyle/>
        <a:p>
          <a:endParaRPr lang="en-US"/>
        </a:p>
      </dgm:t>
    </dgm:pt>
    <dgm:pt modelId="{941E29F3-8663-443D-B0AA-5A432EF33AA3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KONKOMITIRAJUĆI (NE PARALITIČKI)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7B28C7C-572A-497C-A3E6-1B29849948A7}" type="parTrans" cxnId="{82EA900F-32CA-412B-8313-BC5EE2334B21}">
      <dgm:prSet/>
      <dgm:spPr/>
      <dgm:t>
        <a:bodyPr/>
        <a:lstStyle/>
        <a:p>
          <a:endParaRPr lang="en-US"/>
        </a:p>
      </dgm:t>
    </dgm:pt>
    <dgm:pt modelId="{FD04AFCA-6439-48A7-B461-05E56416F201}" type="sibTrans" cxnId="{82EA900F-32CA-412B-8313-BC5EE2334B21}">
      <dgm:prSet/>
      <dgm:spPr/>
      <dgm:t>
        <a:bodyPr/>
        <a:lstStyle/>
        <a:p>
          <a:endParaRPr lang="en-US"/>
        </a:p>
      </dgm:t>
    </dgm:pt>
    <dgm:pt modelId="{1F920D94-0A71-4880-B166-FA4640E5CE23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INKOMITIRAJUĆI (PARALITIČKI)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7228C509-3BBE-455D-9EEB-ADFD4DC7E9F3}" type="parTrans" cxnId="{39038B45-8A10-4A10-BA05-2DF92B4FE742}">
      <dgm:prSet/>
      <dgm:spPr/>
      <dgm:t>
        <a:bodyPr/>
        <a:lstStyle/>
        <a:p>
          <a:endParaRPr lang="en-US"/>
        </a:p>
      </dgm:t>
    </dgm:pt>
    <dgm:pt modelId="{1B0F3189-ED64-46A5-AD5D-25DC22A0B9DC}" type="sibTrans" cxnId="{39038B45-8A10-4A10-BA05-2DF92B4FE742}">
      <dgm:prSet/>
      <dgm:spPr/>
      <dgm:t>
        <a:bodyPr/>
        <a:lstStyle/>
        <a:p>
          <a:endParaRPr lang="en-US"/>
        </a:p>
      </dgm:t>
    </dgm:pt>
    <dgm:pt modelId="{8DA02CFB-58DD-4D5E-8F6D-8F01B4990E9A}">
      <dgm:prSet phldrT="[Text]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CIKLOTROPIJA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C3903AE-4F59-4CB9-9F12-DDD344C39F2B}" type="parTrans" cxnId="{51832D2B-0933-4D29-A3FD-16805B2C2F6D}">
      <dgm:prSet/>
      <dgm:spPr/>
    </dgm:pt>
    <dgm:pt modelId="{E72576E4-D8AE-4681-BD5E-19BAD0E17ACF}" type="sibTrans" cxnId="{51832D2B-0933-4D29-A3FD-16805B2C2F6D}">
      <dgm:prSet/>
      <dgm:spPr/>
    </dgm:pt>
    <dgm:pt modelId="{D5B909D3-1860-4C97-AAA4-A976864661C1}" type="pres">
      <dgm:prSet presAssocID="{C2F423F9-388D-446C-825D-6027123B97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99D7C7-519C-4541-A067-605CD71BC869}" type="pres">
      <dgm:prSet presAssocID="{2FD1D51E-67A6-4362-AF98-F57083B79BB5}" presName="linNode" presStyleCnt="0"/>
      <dgm:spPr/>
    </dgm:pt>
    <dgm:pt modelId="{BF0D50BC-F0C1-4FED-AE10-07267C33C5C6}" type="pres">
      <dgm:prSet presAssocID="{2FD1D51E-67A6-4362-AF98-F57083B79BB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37256-A65C-4B00-BA3F-60F984BE3771}" type="pres">
      <dgm:prSet presAssocID="{2FD1D51E-67A6-4362-AF98-F57083B79BB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B2CA26-2A0F-4A4D-B6F5-E7CDF35D76BD}" type="pres">
      <dgm:prSet presAssocID="{CB78CE55-C513-46C9-9E3B-7B28B30407AE}" presName="sp" presStyleCnt="0"/>
      <dgm:spPr/>
    </dgm:pt>
    <dgm:pt modelId="{A911FF6F-66A6-40D6-8849-AD5617E90095}" type="pres">
      <dgm:prSet presAssocID="{CB35DA9D-20D8-4677-A0CE-749E804CA8EF}" presName="linNode" presStyleCnt="0"/>
      <dgm:spPr/>
    </dgm:pt>
    <dgm:pt modelId="{5E6BC4E6-E0C4-4702-931E-7C890374CB40}" type="pres">
      <dgm:prSet presAssocID="{CB35DA9D-20D8-4677-A0CE-749E804CA8E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38756F-F437-4FA0-B760-48FD821BEC77}" type="pres">
      <dgm:prSet presAssocID="{CB35DA9D-20D8-4677-A0CE-749E804CA8E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57663D-36E8-49B0-920D-7AE09A2739F1}" type="pres">
      <dgm:prSet presAssocID="{9F25CAF7-87C2-4DBC-B9B6-BC3F6C0AC269}" presName="sp" presStyleCnt="0"/>
      <dgm:spPr/>
    </dgm:pt>
    <dgm:pt modelId="{84B0DCF1-DF04-44DD-BAD0-841B258E2983}" type="pres">
      <dgm:prSet presAssocID="{2CC8C568-C21B-4D1E-9982-7C6271949EC7}" presName="linNode" presStyleCnt="0"/>
      <dgm:spPr/>
    </dgm:pt>
    <dgm:pt modelId="{9D049A9E-293A-491A-BB60-CF257BFAE022}" type="pres">
      <dgm:prSet presAssocID="{2CC8C568-C21B-4D1E-9982-7C6271949EC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79D659-77B1-4A20-B59F-94561E6E9BE7}" type="pres">
      <dgm:prSet presAssocID="{2CC8C568-C21B-4D1E-9982-7C6271949EC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78BF3A-CC07-4390-AF33-DB98D45F4542}" type="presOf" srcId="{8EFEAA08-E10E-437A-8EDD-A6F663A0492E}" destId="{3AA37256-A65C-4B00-BA3F-60F984BE3771}" srcOrd="0" destOrd="0" presId="urn:microsoft.com/office/officeart/2005/8/layout/vList5"/>
    <dgm:cxn modelId="{51832D2B-0933-4D29-A3FD-16805B2C2F6D}" srcId="{2FD1D51E-67A6-4362-AF98-F57083B79BB5}" destId="{8DA02CFB-58DD-4D5E-8F6D-8F01B4990E9A}" srcOrd="2" destOrd="0" parTransId="{2C3903AE-4F59-4CB9-9F12-DDD344C39F2B}" sibTransId="{E72576E4-D8AE-4681-BD5E-19BAD0E17ACF}"/>
    <dgm:cxn modelId="{E3884680-198A-42A6-9BCB-B85C8730EDE5}" type="presOf" srcId="{1F920D94-0A71-4880-B166-FA4640E5CE23}" destId="{D479D659-77B1-4A20-B59F-94561E6E9BE7}" srcOrd="0" destOrd="1" presId="urn:microsoft.com/office/officeart/2005/8/layout/vList5"/>
    <dgm:cxn modelId="{04D58AED-7335-4DB1-B2E3-FEE451D5023F}" type="presOf" srcId="{2FD1D51E-67A6-4362-AF98-F57083B79BB5}" destId="{BF0D50BC-F0C1-4FED-AE10-07267C33C5C6}" srcOrd="0" destOrd="0" presId="urn:microsoft.com/office/officeart/2005/8/layout/vList5"/>
    <dgm:cxn modelId="{36CBCCA6-32D2-4C88-83D7-D104638CC90F}" type="presOf" srcId="{C2F423F9-388D-446C-825D-6027123B976E}" destId="{D5B909D3-1860-4C97-AAA4-A976864661C1}" srcOrd="0" destOrd="0" presId="urn:microsoft.com/office/officeart/2005/8/layout/vList5"/>
    <dgm:cxn modelId="{59F32C8B-FF3F-4C54-865A-301A086A11D5}" type="presOf" srcId="{8DA02CFB-58DD-4D5E-8F6D-8F01B4990E9A}" destId="{3AA37256-A65C-4B00-BA3F-60F984BE3771}" srcOrd="0" destOrd="2" presId="urn:microsoft.com/office/officeart/2005/8/layout/vList5"/>
    <dgm:cxn modelId="{C301B4CE-109F-4EA7-B840-A605D48BBFED}" srcId="{2FD1D51E-67A6-4362-AF98-F57083B79BB5}" destId="{0B919ADA-B8A7-436E-84F0-9851E4CF1262}" srcOrd="1" destOrd="0" parTransId="{3810B36B-69F4-4D80-B779-F00BF9E91787}" sibTransId="{FD9DB665-E0DF-4639-B904-CF9F6ADE905C}"/>
    <dgm:cxn modelId="{82EA900F-32CA-412B-8313-BC5EE2334B21}" srcId="{2CC8C568-C21B-4D1E-9982-7C6271949EC7}" destId="{941E29F3-8663-443D-B0AA-5A432EF33AA3}" srcOrd="0" destOrd="0" parTransId="{07B28C7C-572A-497C-A3E6-1B29849948A7}" sibTransId="{FD04AFCA-6439-48A7-B461-05E56416F201}"/>
    <dgm:cxn modelId="{A8172CC4-93E1-4BAD-A50F-83F1A29D5397}" srcId="{CB35DA9D-20D8-4677-A0CE-749E804CA8EF}" destId="{E9D03F58-80F2-4A9B-9E3C-E0A252380182}" srcOrd="1" destOrd="0" parTransId="{B034EB18-1447-403F-AE1E-8CE00847A7CF}" sibTransId="{8C6E2C96-5A82-4073-8DEB-BDDEE1733894}"/>
    <dgm:cxn modelId="{BB75C619-3C65-4721-B59B-BB6E4B170F2E}" srcId="{CB35DA9D-20D8-4677-A0CE-749E804CA8EF}" destId="{07D67989-8B12-4C03-A6A8-0215DD1A9690}" srcOrd="0" destOrd="0" parTransId="{E51599FC-8901-4388-9656-9D75C8B8EACA}" sibTransId="{52E5231F-5791-4EB5-B7B5-FD143DFB7D7B}"/>
    <dgm:cxn modelId="{12898F4B-64B0-4B9C-8A4E-743079E282E1}" type="presOf" srcId="{0B919ADA-B8A7-436E-84F0-9851E4CF1262}" destId="{3AA37256-A65C-4B00-BA3F-60F984BE3771}" srcOrd="0" destOrd="1" presId="urn:microsoft.com/office/officeart/2005/8/layout/vList5"/>
    <dgm:cxn modelId="{4E833794-A146-4681-A06E-7E37A4FDF366}" type="presOf" srcId="{07D67989-8B12-4C03-A6A8-0215DD1A9690}" destId="{EE38756F-F437-4FA0-B760-48FD821BEC77}" srcOrd="0" destOrd="0" presId="urn:microsoft.com/office/officeart/2005/8/layout/vList5"/>
    <dgm:cxn modelId="{560B821B-6EDB-4EF3-B31F-95A940739B9D}" srcId="{C2F423F9-388D-446C-825D-6027123B976E}" destId="{2FD1D51E-67A6-4362-AF98-F57083B79BB5}" srcOrd="0" destOrd="0" parTransId="{47256389-1639-41A7-B84E-905D905F7F66}" sibTransId="{CB78CE55-C513-46C9-9E3B-7B28B30407AE}"/>
    <dgm:cxn modelId="{F3776617-CF6B-43C9-9DDA-E08D8CE20FFF}" srcId="{2FD1D51E-67A6-4362-AF98-F57083B79BB5}" destId="{8EFEAA08-E10E-437A-8EDD-A6F663A0492E}" srcOrd="0" destOrd="0" parTransId="{97AE4BCD-4219-45BF-AD34-2FBEB36071CE}" sibTransId="{70AC2598-6ED6-4202-9A54-C52A995ABEC7}"/>
    <dgm:cxn modelId="{956D1BF1-5C52-4CF1-B42F-81D866B58529}" type="presOf" srcId="{E9D03F58-80F2-4A9B-9E3C-E0A252380182}" destId="{EE38756F-F437-4FA0-B760-48FD821BEC77}" srcOrd="0" destOrd="1" presId="urn:microsoft.com/office/officeart/2005/8/layout/vList5"/>
    <dgm:cxn modelId="{39038B45-8A10-4A10-BA05-2DF92B4FE742}" srcId="{2CC8C568-C21B-4D1E-9982-7C6271949EC7}" destId="{1F920D94-0A71-4880-B166-FA4640E5CE23}" srcOrd="1" destOrd="0" parTransId="{7228C509-3BBE-455D-9EEB-ADFD4DC7E9F3}" sibTransId="{1B0F3189-ED64-46A5-AD5D-25DC22A0B9DC}"/>
    <dgm:cxn modelId="{F88FB633-1032-4438-A52F-7FBA9537285C}" srcId="{C2F423F9-388D-446C-825D-6027123B976E}" destId="{2CC8C568-C21B-4D1E-9982-7C6271949EC7}" srcOrd="2" destOrd="0" parTransId="{0ACD2E23-BC43-492D-99EA-070F925C38D2}" sibTransId="{F28A268B-E9CD-4000-99C4-67082F9F58CF}"/>
    <dgm:cxn modelId="{9A26B971-EB42-4107-AF25-4BEC257A4FBF}" type="presOf" srcId="{2CC8C568-C21B-4D1E-9982-7C6271949EC7}" destId="{9D049A9E-293A-491A-BB60-CF257BFAE022}" srcOrd="0" destOrd="0" presId="urn:microsoft.com/office/officeart/2005/8/layout/vList5"/>
    <dgm:cxn modelId="{0D2B6DE9-E5B2-413B-9A0F-D46131686493}" srcId="{C2F423F9-388D-446C-825D-6027123B976E}" destId="{CB35DA9D-20D8-4677-A0CE-749E804CA8EF}" srcOrd="1" destOrd="0" parTransId="{69B0C243-3FC7-4AC9-9836-D6BF951C9104}" sibTransId="{9F25CAF7-87C2-4DBC-B9B6-BC3F6C0AC269}"/>
    <dgm:cxn modelId="{ED155455-717F-435D-B87B-161665790490}" type="presOf" srcId="{CB35DA9D-20D8-4677-A0CE-749E804CA8EF}" destId="{5E6BC4E6-E0C4-4702-931E-7C890374CB40}" srcOrd="0" destOrd="0" presId="urn:microsoft.com/office/officeart/2005/8/layout/vList5"/>
    <dgm:cxn modelId="{A1998C5E-20F1-4CBC-BAAB-2844269D1089}" type="presOf" srcId="{941E29F3-8663-443D-B0AA-5A432EF33AA3}" destId="{D479D659-77B1-4A20-B59F-94561E6E9BE7}" srcOrd="0" destOrd="0" presId="urn:microsoft.com/office/officeart/2005/8/layout/vList5"/>
    <dgm:cxn modelId="{D9E86944-0059-4CFC-BBC3-58CF5B34A705}" type="presParOf" srcId="{D5B909D3-1860-4C97-AAA4-A976864661C1}" destId="{5699D7C7-519C-4541-A067-605CD71BC869}" srcOrd="0" destOrd="0" presId="urn:microsoft.com/office/officeart/2005/8/layout/vList5"/>
    <dgm:cxn modelId="{57F3F4D3-0A22-42BC-8538-476A247B1167}" type="presParOf" srcId="{5699D7C7-519C-4541-A067-605CD71BC869}" destId="{BF0D50BC-F0C1-4FED-AE10-07267C33C5C6}" srcOrd="0" destOrd="0" presId="urn:microsoft.com/office/officeart/2005/8/layout/vList5"/>
    <dgm:cxn modelId="{EC487D53-25B4-481A-9F67-054FB52B7CA9}" type="presParOf" srcId="{5699D7C7-519C-4541-A067-605CD71BC869}" destId="{3AA37256-A65C-4B00-BA3F-60F984BE3771}" srcOrd="1" destOrd="0" presId="urn:microsoft.com/office/officeart/2005/8/layout/vList5"/>
    <dgm:cxn modelId="{C521A0CF-0BD6-4493-A572-B5ED138D4B20}" type="presParOf" srcId="{D5B909D3-1860-4C97-AAA4-A976864661C1}" destId="{BDB2CA26-2A0F-4A4D-B6F5-E7CDF35D76BD}" srcOrd="1" destOrd="0" presId="urn:microsoft.com/office/officeart/2005/8/layout/vList5"/>
    <dgm:cxn modelId="{E490C811-EB77-4410-BA59-35BA223D450A}" type="presParOf" srcId="{D5B909D3-1860-4C97-AAA4-A976864661C1}" destId="{A911FF6F-66A6-40D6-8849-AD5617E90095}" srcOrd="2" destOrd="0" presId="urn:microsoft.com/office/officeart/2005/8/layout/vList5"/>
    <dgm:cxn modelId="{00C6D552-FDF5-4E7D-AADD-9A2C9D233DB5}" type="presParOf" srcId="{A911FF6F-66A6-40D6-8849-AD5617E90095}" destId="{5E6BC4E6-E0C4-4702-931E-7C890374CB40}" srcOrd="0" destOrd="0" presId="urn:microsoft.com/office/officeart/2005/8/layout/vList5"/>
    <dgm:cxn modelId="{7D59A337-3B49-4626-897C-BD6B38E54B0F}" type="presParOf" srcId="{A911FF6F-66A6-40D6-8849-AD5617E90095}" destId="{EE38756F-F437-4FA0-B760-48FD821BEC77}" srcOrd="1" destOrd="0" presId="urn:microsoft.com/office/officeart/2005/8/layout/vList5"/>
    <dgm:cxn modelId="{1C116C4D-4DC8-4DB6-A889-D789D748BE84}" type="presParOf" srcId="{D5B909D3-1860-4C97-AAA4-A976864661C1}" destId="{9657663D-36E8-49B0-920D-7AE09A2739F1}" srcOrd="3" destOrd="0" presId="urn:microsoft.com/office/officeart/2005/8/layout/vList5"/>
    <dgm:cxn modelId="{E00FDE69-5CAA-4389-84D1-428B2442FE9D}" type="presParOf" srcId="{D5B909D3-1860-4C97-AAA4-A976864661C1}" destId="{84B0DCF1-DF04-44DD-BAD0-841B258E2983}" srcOrd="4" destOrd="0" presId="urn:microsoft.com/office/officeart/2005/8/layout/vList5"/>
    <dgm:cxn modelId="{22029658-1B50-47DE-9BA0-81AF80BF0B68}" type="presParOf" srcId="{84B0DCF1-DF04-44DD-BAD0-841B258E2983}" destId="{9D049A9E-293A-491A-BB60-CF257BFAE022}" srcOrd="0" destOrd="0" presId="urn:microsoft.com/office/officeart/2005/8/layout/vList5"/>
    <dgm:cxn modelId="{36816FDD-33CF-4697-BE54-3DC87D1B04D6}" type="presParOf" srcId="{84B0DCF1-DF04-44DD-BAD0-841B258E2983}" destId="{D479D659-77B1-4A20-B59F-94561E6E9BE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23F671AE-869F-47FC-A259-48513D7591C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2051AF-B653-4130-ADB7-62F3B3AA9F77}">
      <dgm:prSet phldrT="[Text]" custT="1"/>
      <dgm:spPr/>
      <dgm:t>
        <a:bodyPr/>
        <a:lstStyle/>
        <a:p>
          <a:r>
            <a:rPr lang="sr-Cyrl-CS" sz="1600" b="1" smtClean="0">
              <a:latin typeface="Times New Roman" pitchFamily="18" charset="0"/>
              <a:cs typeface="Times New Roman" pitchFamily="18" charset="0"/>
            </a:rPr>
            <a:t>КОНКОМИТИРАЈУЋИ СТРАБИЗМИ</a:t>
          </a:r>
          <a:endParaRPr lang="en-US" sz="1600" b="1">
            <a:latin typeface="Times New Roman" pitchFamily="18" charset="0"/>
            <a:cs typeface="Times New Roman" pitchFamily="18" charset="0"/>
          </a:endParaRPr>
        </a:p>
      </dgm:t>
    </dgm:pt>
    <dgm:pt modelId="{A0FA4D74-8F49-4B73-B2C7-9AC23155D4B5}" type="parTrans" cxnId="{11DAD24E-CE70-45AB-9C02-C032093CD275}">
      <dgm:prSet/>
      <dgm:spPr/>
      <dgm:t>
        <a:bodyPr/>
        <a:lstStyle/>
        <a:p>
          <a:endParaRPr lang="en-US"/>
        </a:p>
      </dgm:t>
    </dgm:pt>
    <dgm:pt modelId="{CBDDBF42-6B4A-4974-9E2B-82B9F1414030}" type="sibTrans" cxnId="{11DAD24E-CE70-45AB-9C02-C032093CD275}">
      <dgm:prSet/>
      <dgm:spPr/>
      <dgm:t>
        <a:bodyPr/>
        <a:lstStyle/>
        <a:p>
          <a:endParaRPr lang="en-US"/>
        </a:p>
      </dgm:t>
    </dgm:pt>
    <dgm:pt modelId="{A6749691-E2CD-4C49-8B6D-2D1489D509C6}">
      <dgm:prSet phldrT="[Text]" custT="1"/>
      <dgm:spPr/>
      <dgm:t>
        <a:bodyPr/>
        <a:lstStyle/>
        <a:p>
          <a:pPr algn="just"/>
          <a:r>
            <a:rPr lang="sr-Cyrl-CS" sz="1800" b="1" i="1" u="sng" smtClean="0">
              <a:latin typeface="Times New Roman" pitchFamily="18" charset="0"/>
              <a:cs typeface="Times New Roman" pitchFamily="18" charset="0"/>
            </a:rPr>
            <a:t>Угао разрокости (угао девијације видних оса) је увек исти</a:t>
          </a:r>
          <a:r>
            <a:rPr lang="sr-Cyrl-CS" sz="1800" smtClean="0">
              <a:latin typeface="Times New Roman" pitchFamily="18" charset="0"/>
              <a:cs typeface="Times New Roman" pitchFamily="18" charset="0"/>
            </a:rPr>
            <a:t> без обзира да ли фиксира десно или лево око, без обзира да ли је разрокост монокуларна или алтерирајућа као и без обзира на правац погледа  и удањеност посматраног прегледа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F1400DF9-3915-4F79-B0AF-F20519DE364F}" type="parTrans" cxnId="{0C164E73-1EA6-49E2-B05F-748044493341}">
      <dgm:prSet/>
      <dgm:spPr/>
      <dgm:t>
        <a:bodyPr/>
        <a:lstStyle/>
        <a:p>
          <a:endParaRPr lang="en-US"/>
        </a:p>
      </dgm:t>
    </dgm:pt>
    <dgm:pt modelId="{33F57483-89C0-4811-A529-E262A2F74F22}" type="sibTrans" cxnId="{0C164E73-1EA6-49E2-B05F-748044493341}">
      <dgm:prSet/>
      <dgm:spPr/>
      <dgm:t>
        <a:bodyPr/>
        <a:lstStyle/>
        <a:p>
          <a:endParaRPr lang="en-US"/>
        </a:p>
      </dgm:t>
    </dgm:pt>
    <dgm:pt modelId="{4D92C7D0-9043-41DA-A015-C422585589FB}" type="pres">
      <dgm:prSet presAssocID="{23F671AE-869F-47FC-A259-48513D7591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E290D5-ECCB-4436-9DBC-8B0058D4B8AF}" type="pres">
      <dgm:prSet presAssocID="{012051AF-B653-4130-ADB7-62F3B3AA9F77}" presName="linNode" presStyleCnt="0"/>
      <dgm:spPr/>
    </dgm:pt>
    <dgm:pt modelId="{544B5E31-1D9A-4E47-9445-25065E31A59F}" type="pres">
      <dgm:prSet presAssocID="{012051AF-B653-4130-ADB7-62F3B3AA9F77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7611EF-929F-486E-A086-A102604B2190}" type="pres">
      <dgm:prSet presAssocID="{012051AF-B653-4130-ADB7-62F3B3AA9F77}" presName="descendantText" presStyleLbl="alignAccFollowNode1" presStyleIdx="0" presStyleCnt="1" custScaleX="127444" custScaleY="1152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164E73-1EA6-49E2-B05F-748044493341}" srcId="{012051AF-B653-4130-ADB7-62F3B3AA9F77}" destId="{A6749691-E2CD-4C49-8B6D-2D1489D509C6}" srcOrd="0" destOrd="0" parTransId="{F1400DF9-3915-4F79-B0AF-F20519DE364F}" sibTransId="{33F57483-89C0-4811-A529-E262A2F74F22}"/>
    <dgm:cxn modelId="{AA784DCE-4A33-4B90-899B-6173E35C0D30}" type="presOf" srcId="{23F671AE-869F-47FC-A259-48513D7591C1}" destId="{4D92C7D0-9043-41DA-A015-C422585589FB}" srcOrd="0" destOrd="0" presId="urn:microsoft.com/office/officeart/2005/8/layout/vList5"/>
    <dgm:cxn modelId="{F9A826F8-ACE8-4A2C-BEC2-744CE55DCCBA}" type="presOf" srcId="{A6749691-E2CD-4C49-8B6D-2D1489D509C6}" destId="{FA7611EF-929F-486E-A086-A102604B2190}" srcOrd="0" destOrd="0" presId="urn:microsoft.com/office/officeart/2005/8/layout/vList5"/>
    <dgm:cxn modelId="{8088922B-336B-4EC9-B151-01E938FD5E10}" type="presOf" srcId="{012051AF-B653-4130-ADB7-62F3B3AA9F77}" destId="{544B5E31-1D9A-4E47-9445-25065E31A59F}" srcOrd="0" destOrd="0" presId="urn:microsoft.com/office/officeart/2005/8/layout/vList5"/>
    <dgm:cxn modelId="{11DAD24E-CE70-45AB-9C02-C032093CD275}" srcId="{23F671AE-869F-47FC-A259-48513D7591C1}" destId="{012051AF-B653-4130-ADB7-62F3B3AA9F77}" srcOrd="0" destOrd="0" parTransId="{A0FA4D74-8F49-4B73-B2C7-9AC23155D4B5}" sibTransId="{CBDDBF42-6B4A-4974-9E2B-82B9F1414030}"/>
    <dgm:cxn modelId="{A4B1A0B1-B175-4E83-AF3A-AE821B3D5E9B}" type="presParOf" srcId="{4D92C7D0-9043-41DA-A015-C422585589FB}" destId="{36E290D5-ECCB-4436-9DBC-8B0058D4B8AF}" srcOrd="0" destOrd="0" presId="urn:microsoft.com/office/officeart/2005/8/layout/vList5"/>
    <dgm:cxn modelId="{95627563-8F96-4696-B5AE-263AFAE4912B}" type="presParOf" srcId="{36E290D5-ECCB-4436-9DBC-8B0058D4B8AF}" destId="{544B5E31-1D9A-4E47-9445-25065E31A59F}" srcOrd="0" destOrd="0" presId="urn:microsoft.com/office/officeart/2005/8/layout/vList5"/>
    <dgm:cxn modelId="{FAD8F531-C978-47CB-856D-A3400A2A135D}" type="presParOf" srcId="{36E290D5-ECCB-4436-9DBC-8B0058D4B8AF}" destId="{FA7611EF-929F-486E-A086-A102604B219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3FBD3EE1-3D09-4484-B709-43E421B446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768B0E-AD0F-4D05-8CE1-DD0B2A87E7DC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ЕЗОТРОПИЈА (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ESOTROPIA)</a:t>
          </a:r>
          <a:endParaRPr lang="en-US" sz="1600" smtClean="0">
            <a:latin typeface="Times New Roman" pitchFamily="18" charset="0"/>
            <a:cs typeface="Times New Roman" pitchFamily="18" charset="0"/>
          </a:endParaRPr>
        </a:p>
      </dgm:t>
    </dgm:pt>
    <dgm:pt modelId="{27606546-FA9E-4A7F-B781-EDE04BDC2CE2}" type="parTrans" cxnId="{65BD46E7-B3E5-4AFD-A4DF-FA745D5B7CC8}">
      <dgm:prSet/>
      <dgm:spPr/>
      <dgm:t>
        <a:bodyPr/>
        <a:lstStyle/>
        <a:p>
          <a:endParaRPr lang="en-US"/>
        </a:p>
      </dgm:t>
    </dgm:pt>
    <dgm:pt modelId="{A4E045CE-0CA3-483E-A155-073CBB22B0CF}" type="sibTrans" cxnId="{65BD46E7-B3E5-4AFD-A4DF-FA745D5B7CC8}">
      <dgm:prSet/>
      <dgm:spPr/>
      <dgm:t>
        <a:bodyPr/>
        <a:lstStyle/>
        <a:p>
          <a:endParaRPr lang="en-US"/>
        </a:p>
      </dgm:t>
    </dgm:pt>
    <dgm:pt modelId="{FEDBDB26-7837-4BD0-B079-D84AA9F67499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Девијација видних осовина пут унутра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150C0D85-C49D-409D-8A79-D128CE0462C3}" type="parTrans" cxnId="{6A35972B-3B1B-465A-A616-47107B2993AC}">
      <dgm:prSet/>
      <dgm:spPr/>
      <dgm:t>
        <a:bodyPr/>
        <a:lstStyle/>
        <a:p>
          <a:endParaRPr lang="en-US"/>
        </a:p>
      </dgm:t>
    </dgm:pt>
    <dgm:pt modelId="{EE0C5A83-B11D-4287-9F8F-D1CD42509020}" type="sibTrans" cxnId="{6A35972B-3B1B-465A-A616-47107B2993AC}">
      <dgm:prSet/>
      <dgm:spPr/>
      <dgm:t>
        <a:bodyPr/>
        <a:lstStyle/>
        <a:p>
          <a:endParaRPr lang="en-US"/>
        </a:p>
      </dgm:t>
    </dgm:pt>
    <dgm:pt modelId="{0F87456E-4717-431B-91B7-9F5329DE2127}" type="pres">
      <dgm:prSet presAssocID="{3FBD3EE1-3D09-4484-B709-43E421B446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69D5F9-85F1-4CF4-AC30-5CBA3B7A0DDA}" type="pres">
      <dgm:prSet presAssocID="{A3768B0E-AD0F-4D05-8CE1-DD0B2A87E7D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CFFE4F-4B44-4699-86C6-44177764D26B}" type="pres">
      <dgm:prSet presAssocID="{A3768B0E-AD0F-4D05-8CE1-DD0B2A87E7D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D6C5E6-6F02-4C68-A716-0DFA7462E862}" type="presOf" srcId="{3FBD3EE1-3D09-4484-B709-43E421B44613}" destId="{0F87456E-4717-431B-91B7-9F5329DE2127}" srcOrd="0" destOrd="0" presId="urn:microsoft.com/office/officeart/2005/8/layout/vList2"/>
    <dgm:cxn modelId="{65BD46E7-B3E5-4AFD-A4DF-FA745D5B7CC8}" srcId="{3FBD3EE1-3D09-4484-B709-43E421B44613}" destId="{A3768B0E-AD0F-4D05-8CE1-DD0B2A87E7DC}" srcOrd="0" destOrd="0" parTransId="{27606546-FA9E-4A7F-B781-EDE04BDC2CE2}" sibTransId="{A4E045CE-0CA3-483E-A155-073CBB22B0CF}"/>
    <dgm:cxn modelId="{C39AA453-6D83-482C-A52E-95742C33AB01}" type="presOf" srcId="{FEDBDB26-7837-4BD0-B079-D84AA9F67499}" destId="{12CFFE4F-4B44-4699-86C6-44177764D26B}" srcOrd="0" destOrd="0" presId="urn:microsoft.com/office/officeart/2005/8/layout/vList2"/>
    <dgm:cxn modelId="{6A35972B-3B1B-465A-A616-47107B2993AC}" srcId="{A3768B0E-AD0F-4D05-8CE1-DD0B2A87E7DC}" destId="{FEDBDB26-7837-4BD0-B079-D84AA9F67499}" srcOrd="0" destOrd="0" parTransId="{150C0D85-C49D-409D-8A79-D128CE0462C3}" sibTransId="{EE0C5A83-B11D-4287-9F8F-D1CD42509020}"/>
    <dgm:cxn modelId="{5B80ECAB-D284-40DE-AF8E-C8B909CA3622}" type="presOf" srcId="{A3768B0E-AD0F-4D05-8CE1-DD0B2A87E7DC}" destId="{BB69D5F9-85F1-4CF4-AC30-5CBA3B7A0DDA}" srcOrd="0" destOrd="0" presId="urn:microsoft.com/office/officeart/2005/8/layout/vList2"/>
    <dgm:cxn modelId="{3DD18D9D-FD81-4987-9E46-8122CC81154A}" type="presParOf" srcId="{0F87456E-4717-431B-91B7-9F5329DE2127}" destId="{BB69D5F9-85F1-4CF4-AC30-5CBA3B7A0DDA}" srcOrd="0" destOrd="0" presId="urn:microsoft.com/office/officeart/2005/8/layout/vList2"/>
    <dgm:cxn modelId="{ADB1B738-D71C-49C4-BC53-56364B5BD69E}" type="presParOf" srcId="{0F87456E-4717-431B-91B7-9F5329DE2127}" destId="{12CFFE4F-4B44-4699-86C6-44177764D26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60EC1276-60F3-4A94-BCBE-036DEB7AC8A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7D7FC9-A92A-418E-81BC-8CC9D54393C5}">
      <dgm:prSet phldrT="[Text]" custT="1"/>
      <dgm:spPr/>
      <dgm:t>
        <a:bodyPr/>
        <a:lstStyle/>
        <a:p>
          <a:pPr algn="ctr"/>
          <a:r>
            <a:rPr lang="sr-Cyrl-CS" sz="1600" smtClean="0">
              <a:latin typeface="Times New Roman" pitchFamily="18" charset="0"/>
              <a:cs typeface="Times New Roman" pitchFamily="18" charset="0"/>
            </a:rPr>
            <a:t>ЕГЗОТРОПИЈА (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EXOTROPIA)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20BD8806-CF90-4712-BEF5-E06C79894DAE}" type="parTrans" cxnId="{7C342239-8AC9-4A86-905C-ADBEBC9A7117}">
      <dgm:prSet/>
      <dgm:spPr/>
      <dgm:t>
        <a:bodyPr/>
        <a:lstStyle/>
        <a:p>
          <a:endParaRPr lang="en-US"/>
        </a:p>
      </dgm:t>
    </dgm:pt>
    <dgm:pt modelId="{CF6F7F44-2C14-41E7-8FDD-119CAC48E445}" type="sibTrans" cxnId="{7C342239-8AC9-4A86-905C-ADBEBC9A7117}">
      <dgm:prSet/>
      <dgm:spPr/>
      <dgm:t>
        <a:bodyPr/>
        <a:lstStyle/>
        <a:p>
          <a:endParaRPr lang="en-US"/>
        </a:p>
      </dgm:t>
    </dgm:pt>
    <dgm:pt modelId="{E8B0A4F7-DA30-4A1C-ABD6-66C90E016050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Девијација видних осовина пут упоље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7CC8C9E3-800E-412E-8530-3859F3FE83DC}" type="parTrans" cxnId="{59F3D32B-BAF4-4D35-9806-753A846D48BA}">
      <dgm:prSet/>
      <dgm:spPr/>
      <dgm:t>
        <a:bodyPr/>
        <a:lstStyle/>
        <a:p>
          <a:endParaRPr lang="en-US"/>
        </a:p>
      </dgm:t>
    </dgm:pt>
    <dgm:pt modelId="{8E7F271F-8154-4C05-A5D4-DC9C67E31E82}" type="sibTrans" cxnId="{59F3D32B-BAF4-4D35-9806-753A846D48BA}">
      <dgm:prSet/>
      <dgm:spPr/>
      <dgm:t>
        <a:bodyPr/>
        <a:lstStyle/>
        <a:p>
          <a:endParaRPr lang="en-US"/>
        </a:p>
      </dgm:t>
    </dgm:pt>
    <dgm:pt modelId="{B63DDCF7-0B6B-4DB0-817F-EFD0F73F4D79}" type="pres">
      <dgm:prSet presAssocID="{60EC1276-60F3-4A94-BCBE-036DEB7AC8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2DF319-0C24-42CE-8800-83B966C15DC6}" type="pres">
      <dgm:prSet presAssocID="{937D7FC9-A92A-418E-81BC-8CC9D54393C5}" presName="parentText" presStyleLbl="node1" presStyleIdx="0" presStyleCnt="1" custLinFactNeighborX="-7143" custLinFactNeighborY="-174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34E7E-88F4-4DF1-92C5-DA4E2B902A3F}" type="pres">
      <dgm:prSet presAssocID="{937D7FC9-A92A-418E-81BC-8CC9D54393C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342239-8AC9-4A86-905C-ADBEBC9A7117}" srcId="{60EC1276-60F3-4A94-BCBE-036DEB7AC8A8}" destId="{937D7FC9-A92A-418E-81BC-8CC9D54393C5}" srcOrd="0" destOrd="0" parTransId="{20BD8806-CF90-4712-BEF5-E06C79894DAE}" sibTransId="{CF6F7F44-2C14-41E7-8FDD-119CAC48E445}"/>
    <dgm:cxn modelId="{8C68F79E-F7CB-4BE2-9C27-62C5DF431EE8}" type="presOf" srcId="{E8B0A4F7-DA30-4A1C-ABD6-66C90E016050}" destId="{CF734E7E-88F4-4DF1-92C5-DA4E2B902A3F}" srcOrd="0" destOrd="0" presId="urn:microsoft.com/office/officeart/2005/8/layout/vList2"/>
    <dgm:cxn modelId="{4E8373E3-02A4-4E4E-B72A-18E9F65C7FF7}" type="presOf" srcId="{937D7FC9-A92A-418E-81BC-8CC9D54393C5}" destId="{AF2DF319-0C24-42CE-8800-83B966C15DC6}" srcOrd="0" destOrd="0" presId="urn:microsoft.com/office/officeart/2005/8/layout/vList2"/>
    <dgm:cxn modelId="{F6EC0882-4831-4E9F-A34B-268FF85BE17B}" type="presOf" srcId="{60EC1276-60F3-4A94-BCBE-036DEB7AC8A8}" destId="{B63DDCF7-0B6B-4DB0-817F-EFD0F73F4D79}" srcOrd="0" destOrd="0" presId="urn:microsoft.com/office/officeart/2005/8/layout/vList2"/>
    <dgm:cxn modelId="{59F3D32B-BAF4-4D35-9806-753A846D48BA}" srcId="{937D7FC9-A92A-418E-81BC-8CC9D54393C5}" destId="{E8B0A4F7-DA30-4A1C-ABD6-66C90E016050}" srcOrd="0" destOrd="0" parTransId="{7CC8C9E3-800E-412E-8530-3859F3FE83DC}" sibTransId="{8E7F271F-8154-4C05-A5D4-DC9C67E31E82}"/>
    <dgm:cxn modelId="{B9466178-2383-42E2-BFD9-76813695FD26}" type="presParOf" srcId="{B63DDCF7-0B6B-4DB0-817F-EFD0F73F4D79}" destId="{AF2DF319-0C24-42CE-8800-83B966C15DC6}" srcOrd="0" destOrd="0" presId="urn:microsoft.com/office/officeart/2005/8/layout/vList2"/>
    <dgm:cxn modelId="{D4A69E86-84D9-415C-8EF3-14F3189E5728}" type="presParOf" srcId="{B63DDCF7-0B6B-4DB0-817F-EFD0F73F4D79}" destId="{CF734E7E-88F4-4DF1-92C5-DA4E2B902A3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D5044BD1-C2BB-4F74-A6EB-832D390A896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2AFB56-0D8F-4210-9B14-21180BE9B35D}">
      <dgm:prSet phldrT="[Text]"/>
      <dgm:spPr/>
      <dgm:t>
        <a:bodyPr/>
        <a:lstStyle/>
        <a:p>
          <a:r>
            <a:rPr lang="sr-Cyrl-CS" smtClean="0">
              <a:latin typeface="Times New Roman" pitchFamily="18" charset="0"/>
              <a:cs typeface="Times New Roman" pitchFamily="18" charset="0"/>
            </a:rPr>
            <a:t>ЕЗОТРОПИЈА (</a:t>
          </a:r>
          <a:r>
            <a:rPr lang="sr-Latn-CS" smtClean="0">
              <a:latin typeface="Times New Roman" pitchFamily="18" charset="0"/>
              <a:cs typeface="Times New Roman" pitchFamily="18" charset="0"/>
            </a:rPr>
            <a:t>ESOTROPIA)</a:t>
          </a:r>
          <a:endParaRPr lang="en-US"/>
        </a:p>
      </dgm:t>
    </dgm:pt>
    <dgm:pt modelId="{FF69C328-3F6D-4461-8D4B-32D0367835A3}" type="parTrans" cxnId="{99D20767-7E5E-46EA-B9C4-AFFDDF7D1484}">
      <dgm:prSet/>
      <dgm:spPr/>
      <dgm:t>
        <a:bodyPr/>
        <a:lstStyle/>
        <a:p>
          <a:endParaRPr lang="en-US"/>
        </a:p>
      </dgm:t>
    </dgm:pt>
    <dgm:pt modelId="{6DB2FAB5-EF98-4632-BAA5-E2F18D44C76B}" type="sibTrans" cxnId="{99D20767-7E5E-46EA-B9C4-AFFDDF7D1484}">
      <dgm:prSet/>
      <dgm:spPr/>
      <dgm:t>
        <a:bodyPr/>
        <a:lstStyle/>
        <a:p>
          <a:endParaRPr lang="en-US"/>
        </a:p>
      </dgm:t>
    </dgm:pt>
    <dgm:pt modelId="{8D0A0F95-0B86-4E49-ABA5-F110DAF06B66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Девијација видних осовина пут унутра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991D47FF-1E8C-44F3-905C-7D36F017E339}" type="parTrans" cxnId="{5598C6F7-3943-4DF3-AB75-B9CA8DA696DB}">
      <dgm:prSet/>
      <dgm:spPr/>
      <dgm:t>
        <a:bodyPr/>
        <a:lstStyle/>
        <a:p>
          <a:endParaRPr lang="en-US"/>
        </a:p>
      </dgm:t>
    </dgm:pt>
    <dgm:pt modelId="{04621DE7-7670-416C-A850-0574467A03CB}" type="sibTrans" cxnId="{5598C6F7-3943-4DF3-AB75-B9CA8DA696DB}">
      <dgm:prSet/>
      <dgm:spPr/>
      <dgm:t>
        <a:bodyPr/>
        <a:lstStyle/>
        <a:p>
          <a:endParaRPr lang="en-US"/>
        </a:p>
      </dgm:t>
    </dgm:pt>
    <dgm:pt modelId="{D46B014B-1928-4D6D-ABD1-4AF27F2777BB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Најчешћа форма разрокости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92D088D8-6751-429B-A5CE-AE52FB2C16D5}" type="parTrans" cxnId="{9F4B1F4C-EAB8-4476-9BF2-7434400D2929}">
      <dgm:prSet/>
      <dgm:spPr/>
      <dgm:t>
        <a:bodyPr/>
        <a:lstStyle/>
        <a:p>
          <a:endParaRPr lang="en-US"/>
        </a:p>
      </dgm:t>
    </dgm:pt>
    <dgm:pt modelId="{51CF4E11-4397-49B4-AE96-A870DF2DF455}" type="sibTrans" cxnId="{9F4B1F4C-EAB8-4476-9BF2-7434400D2929}">
      <dgm:prSet/>
      <dgm:spPr/>
      <dgm:t>
        <a:bodyPr/>
        <a:lstStyle/>
        <a:p>
          <a:endParaRPr lang="en-US"/>
        </a:p>
      </dgm:t>
    </dgm:pt>
    <dgm:pt modelId="{B770B67B-9E79-4ACC-82BF-A30BAFC7E558}" type="pres">
      <dgm:prSet presAssocID="{D5044BD1-C2BB-4F74-A6EB-832D390A89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3E9734-9F97-4923-B2D1-7C1AF2A2593E}" type="pres">
      <dgm:prSet presAssocID="{D12AFB56-0D8F-4210-9B14-21180BE9B35D}" presName="linNode" presStyleCnt="0"/>
      <dgm:spPr/>
    </dgm:pt>
    <dgm:pt modelId="{3A9183CB-2781-4D3C-9C11-00F0E67F9F4C}" type="pres">
      <dgm:prSet presAssocID="{D12AFB56-0D8F-4210-9B14-21180BE9B35D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88262-26E8-41A5-AE6B-7FD3FCFA1521}" type="pres">
      <dgm:prSet presAssocID="{D12AFB56-0D8F-4210-9B14-21180BE9B35D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98C6F7-3943-4DF3-AB75-B9CA8DA696DB}" srcId="{D12AFB56-0D8F-4210-9B14-21180BE9B35D}" destId="{8D0A0F95-0B86-4E49-ABA5-F110DAF06B66}" srcOrd="0" destOrd="0" parTransId="{991D47FF-1E8C-44F3-905C-7D36F017E339}" sibTransId="{04621DE7-7670-416C-A850-0574467A03CB}"/>
    <dgm:cxn modelId="{0B2B4AFC-C70B-4E64-8116-0340D3300560}" type="presOf" srcId="{8D0A0F95-0B86-4E49-ABA5-F110DAF06B66}" destId="{BFB88262-26E8-41A5-AE6B-7FD3FCFA1521}" srcOrd="0" destOrd="0" presId="urn:microsoft.com/office/officeart/2005/8/layout/vList5"/>
    <dgm:cxn modelId="{56EE1EA1-5C23-40F0-B438-4C643D06B00F}" type="presOf" srcId="{D12AFB56-0D8F-4210-9B14-21180BE9B35D}" destId="{3A9183CB-2781-4D3C-9C11-00F0E67F9F4C}" srcOrd="0" destOrd="0" presId="urn:microsoft.com/office/officeart/2005/8/layout/vList5"/>
    <dgm:cxn modelId="{70006965-3CD6-43EC-B93C-B2BBA6B5DC2A}" type="presOf" srcId="{D46B014B-1928-4D6D-ABD1-4AF27F2777BB}" destId="{BFB88262-26E8-41A5-AE6B-7FD3FCFA1521}" srcOrd="0" destOrd="1" presId="urn:microsoft.com/office/officeart/2005/8/layout/vList5"/>
    <dgm:cxn modelId="{99D20767-7E5E-46EA-B9C4-AFFDDF7D1484}" srcId="{D5044BD1-C2BB-4F74-A6EB-832D390A8968}" destId="{D12AFB56-0D8F-4210-9B14-21180BE9B35D}" srcOrd="0" destOrd="0" parTransId="{FF69C328-3F6D-4461-8D4B-32D0367835A3}" sibTransId="{6DB2FAB5-EF98-4632-BAA5-E2F18D44C76B}"/>
    <dgm:cxn modelId="{55D2AEBD-E1C8-403E-B019-1540F0F6AE78}" type="presOf" srcId="{D5044BD1-C2BB-4F74-A6EB-832D390A8968}" destId="{B770B67B-9E79-4ACC-82BF-A30BAFC7E558}" srcOrd="0" destOrd="0" presId="urn:microsoft.com/office/officeart/2005/8/layout/vList5"/>
    <dgm:cxn modelId="{9F4B1F4C-EAB8-4476-9BF2-7434400D2929}" srcId="{D12AFB56-0D8F-4210-9B14-21180BE9B35D}" destId="{D46B014B-1928-4D6D-ABD1-4AF27F2777BB}" srcOrd="1" destOrd="0" parTransId="{92D088D8-6751-429B-A5CE-AE52FB2C16D5}" sibTransId="{51CF4E11-4397-49B4-AE96-A870DF2DF455}"/>
    <dgm:cxn modelId="{6607C13F-DB88-40BE-A353-BCF47F916A28}" type="presParOf" srcId="{B770B67B-9E79-4ACC-82BF-A30BAFC7E558}" destId="{153E9734-9F97-4923-B2D1-7C1AF2A2593E}" srcOrd="0" destOrd="0" presId="urn:microsoft.com/office/officeart/2005/8/layout/vList5"/>
    <dgm:cxn modelId="{CDDB933B-2976-4BC8-936A-6CBE9870D306}" type="presParOf" srcId="{153E9734-9F97-4923-B2D1-7C1AF2A2593E}" destId="{3A9183CB-2781-4D3C-9C11-00F0E67F9F4C}" srcOrd="0" destOrd="0" presId="urn:microsoft.com/office/officeart/2005/8/layout/vList5"/>
    <dgm:cxn modelId="{ED268B32-3752-4A48-8BA2-788038D40672}" type="presParOf" srcId="{153E9734-9F97-4923-B2D1-7C1AF2A2593E}" destId="{BFB88262-26E8-41A5-AE6B-7FD3FCFA152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5332922D-5B37-4DFE-BBDF-0F118C6F08C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D12525-8A17-494C-AF3F-5FEB967898A7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АКОМОДАТИВНА ЕЗОТРОПИЈА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2647856F-63DC-4F6B-A97E-46D5BECD9679}" type="parTrans" cxnId="{D4FDBE9D-09C8-4904-AB38-60A3A3C1D93D}">
      <dgm:prSet/>
      <dgm:spPr/>
      <dgm:t>
        <a:bodyPr/>
        <a:lstStyle/>
        <a:p>
          <a:endParaRPr lang="en-US"/>
        </a:p>
      </dgm:t>
    </dgm:pt>
    <dgm:pt modelId="{D2F4F246-F4E3-4C0E-A78F-C708D442C4B6}" type="sibTrans" cxnId="{D4FDBE9D-09C8-4904-AB38-60A3A3C1D93D}">
      <dgm:prSet/>
      <dgm:spPr/>
      <dgm:t>
        <a:bodyPr/>
        <a:lstStyle/>
        <a:p>
          <a:endParaRPr lang="en-US"/>
        </a:p>
      </dgm:t>
    </dgm:pt>
    <dgm:pt modelId="{56E1D707-2B5C-4DB5-89C3-47CCC9A54FC9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Хиперметропија : Физиолошки рефлекс акомодације удружен са појачаном конвергенцијом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254520F3-EBE2-4217-91A1-10027E19B886}" type="parTrans" cxnId="{ED956888-90DD-43AF-9979-D7263647DF49}">
      <dgm:prSet/>
      <dgm:spPr/>
      <dgm:t>
        <a:bodyPr/>
        <a:lstStyle/>
        <a:p>
          <a:endParaRPr lang="en-US"/>
        </a:p>
      </dgm:t>
    </dgm:pt>
    <dgm:pt modelId="{2D978B1D-08B4-4148-A1C0-51CCE63BCDF2}" type="sibTrans" cxnId="{ED956888-90DD-43AF-9979-D7263647DF49}">
      <dgm:prSet/>
      <dgm:spPr/>
      <dgm:t>
        <a:bodyPr/>
        <a:lstStyle/>
        <a:p>
          <a:endParaRPr lang="en-US"/>
        </a:p>
      </dgm:t>
    </dgm:pt>
    <dgm:pt modelId="{52B5DF98-6D29-4454-8F3D-0D0532C9301C}">
      <dgm:prSet phldrT="[Text]" custT="1"/>
      <dgm:spPr/>
      <dgm:t>
        <a:bodyPr/>
        <a:lstStyle/>
        <a:p>
          <a:r>
            <a:rPr lang="sr-Cyrl-CS" sz="1400" dirty="0" smtClean="0">
              <a:latin typeface="Times New Roman" pitchFamily="18" charset="0"/>
              <a:cs typeface="Times New Roman" pitchFamily="18" charset="0"/>
            </a:rPr>
            <a:t>НЕАКОМОДАТИВНА ЕЗОТРОПИЈА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04A0FCEA-6AEA-4855-821F-2BBC007C5DF5}" type="parTrans" cxnId="{FA86F190-29A0-4021-964C-2EB2C4F6AD49}">
      <dgm:prSet/>
      <dgm:spPr/>
      <dgm:t>
        <a:bodyPr/>
        <a:lstStyle/>
        <a:p>
          <a:endParaRPr lang="en-US"/>
        </a:p>
      </dgm:t>
    </dgm:pt>
    <dgm:pt modelId="{7EA0B6C1-937B-4758-8B3F-46CAC72D41B1}" type="sibTrans" cxnId="{FA86F190-29A0-4021-964C-2EB2C4F6AD49}">
      <dgm:prSet/>
      <dgm:spPr/>
      <dgm:t>
        <a:bodyPr/>
        <a:lstStyle/>
        <a:p>
          <a:endParaRPr lang="en-US"/>
        </a:p>
      </dgm:t>
    </dgm:pt>
    <dgm:pt modelId="{B1EFFBD5-A4C3-4E6D-AA91-95FBDBD5B83A}">
      <dgm:prSet phldrT="[Text]" custT="1"/>
      <dgm:spPr/>
      <dgm:t>
        <a:bodyPr/>
        <a:lstStyle/>
        <a:p>
          <a:pPr algn="ctr"/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ИНФАНТИЛНА ЕЗОТРОПИЈА</a:t>
          </a:r>
          <a:endParaRPr lang="en-US" sz="1400" b="1" i="1" u="sng" dirty="0">
            <a:latin typeface="Times New Roman" pitchFamily="18" charset="0"/>
            <a:cs typeface="Times New Roman" pitchFamily="18" charset="0"/>
          </a:endParaRPr>
        </a:p>
      </dgm:t>
    </dgm:pt>
    <dgm:pt modelId="{3286B433-3C36-46B8-BD4A-3CB1CAEB9C26}" type="parTrans" cxnId="{75353B72-D855-4F42-8309-B3D43ACFB846}">
      <dgm:prSet/>
      <dgm:spPr/>
      <dgm:t>
        <a:bodyPr/>
        <a:lstStyle/>
        <a:p>
          <a:endParaRPr lang="en-US"/>
        </a:p>
      </dgm:t>
    </dgm:pt>
    <dgm:pt modelId="{86F409F1-4C5D-4BAF-9141-1C8E3803EC41}" type="sibTrans" cxnId="{75353B72-D855-4F42-8309-B3D43ACFB846}">
      <dgm:prSet/>
      <dgm:spPr/>
      <dgm:t>
        <a:bodyPr/>
        <a:lstStyle/>
        <a:p>
          <a:endParaRPr lang="en-US"/>
        </a:p>
      </dgm:t>
    </dgm:pt>
    <dgm:pt modelId="{E865C9F2-A50B-4B3C-AF7F-4D9608307906}">
      <dgm:prSet phldrT="[Text]" custT="1"/>
      <dgm:spPr/>
      <dgm:t>
        <a:bodyPr/>
        <a:lstStyle/>
        <a:p>
          <a:pPr algn="ctr"/>
          <a:r>
            <a:rPr lang="sr-Cyrl-CS" sz="1400" b="1" i="1" u="sng" smtClean="0">
              <a:latin typeface="Times New Roman" pitchFamily="18" charset="0"/>
              <a:cs typeface="Times New Roman" pitchFamily="18" charset="0"/>
            </a:rPr>
            <a:t>СТЕЧЕНА  НЕАКОМОДАТИВНА ЕЗОТРОПИЈА</a:t>
          </a:r>
          <a:endParaRPr lang="en-US" sz="1400" b="1" i="1" u="sng">
            <a:latin typeface="Times New Roman" pitchFamily="18" charset="0"/>
            <a:cs typeface="Times New Roman" pitchFamily="18" charset="0"/>
          </a:endParaRPr>
        </a:p>
      </dgm:t>
    </dgm:pt>
    <dgm:pt modelId="{BE5B57E7-2FA8-439A-A2B4-D0355615FDB7}" type="parTrans" cxnId="{FAB78336-2F6D-42B2-B7A1-109C565BC0BA}">
      <dgm:prSet/>
      <dgm:spPr/>
      <dgm:t>
        <a:bodyPr/>
        <a:lstStyle/>
        <a:p>
          <a:endParaRPr lang="en-US"/>
        </a:p>
      </dgm:t>
    </dgm:pt>
    <dgm:pt modelId="{95321EAF-9269-4FE0-B318-2786287C7396}" type="sibTrans" cxnId="{FAB78336-2F6D-42B2-B7A1-109C565BC0BA}">
      <dgm:prSet/>
      <dgm:spPr/>
      <dgm:t>
        <a:bodyPr/>
        <a:lstStyle/>
        <a:p>
          <a:endParaRPr lang="en-US"/>
        </a:p>
      </dgm:t>
    </dgm:pt>
    <dgm:pt modelId="{E2EF141A-97AA-49DE-8F13-850410419DB7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ПАРЦИЈАЛНО АКОМОДАТИВНА ЕЗОТРОПИЈА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2BAD8651-645B-4B39-8A42-2DEAC88A9EC9}" type="parTrans" cxnId="{82CB90A6-639C-4743-8227-B4FB20A7FC33}">
      <dgm:prSet/>
      <dgm:spPr/>
      <dgm:t>
        <a:bodyPr/>
        <a:lstStyle/>
        <a:p>
          <a:endParaRPr lang="en-US"/>
        </a:p>
      </dgm:t>
    </dgm:pt>
    <dgm:pt modelId="{89BE0135-4257-4C5F-ACBE-4DA3194150D7}" type="sibTrans" cxnId="{82CB90A6-639C-4743-8227-B4FB20A7FC33}">
      <dgm:prSet/>
      <dgm:spPr/>
      <dgm:t>
        <a:bodyPr/>
        <a:lstStyle/>
        <a:p>
          <a:endParaRPr lang="en-US"/>
        </a:p>
      </dgm:t>
    </dgm:pt>
    <dgm:pt modelId="{2A981CEB-709C-4D33-BE45-29A6A58CE46E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И поред прецизно прописаних наочара постоји скретање ока пут унутра тј. не долази до потпуне корекције девијације и  то захтева додатно хируршко лечење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B5FD2E4D-8640-452A-9F01-B58F20E58FB0}" type="parTrans" cxnId="{DC716A1F-F3CA-4CF2-827C-0015CD5C9707}">
      <dgm:prSet/>
      <dgm:spPr/>
      <dgm:t>
        <a:bodyPr/>
        <a:lstStyle/>
        <a:p>
          <a:endParaRPr lang="en-US"/>
        </a:p>
      </dgm:t>
    </dgm:pt>
    <dgm:pt modelId="{C98E5903-2955-4F3D-BE68-1903E0BDF0EE}" type="sibTrans" cxnId="{DC716A1F-F3CA-4CF2-827C-0015CD5C9707}">
      <dgm:prSet/>
      <dgm:spPr/>
      <dgm:t>
        <a:bodyPr/>
        <a:lstStyle/>
        <a:p>
          <a:endParaRPr lang="en-US"/>
        </a:p>
      </dgm:t>
    </dgm:pt>
    <dgm:pt modelId="{E8841F70-1AF3-422B-BF8F-015F096B9B12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узраст: 2-3 година (када се развија рефлекс акомодације)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37E29741-59F9-443E-BAE0-62A53B28173E}" type="parTrans" cxnId="{15E55CBD-1E17-4F49-A77B-32CD78178CF3}">
      <dgm:prSet/>
      <dgm:spPr/>
      <dgm:t>
        <a:bodyPr/>
        <a:lstStyle/>
        <a:p>
          <a:endParaRPr lang="en-US"/>
        </a:p>
      </dgm:t>
    </dgm:pt>
    <dgm:pt modelId="{E8C077E2-C9F2-4480-9D02-4ACC7B48CEF9}" type="sibTrans" cxnId="{15E55CBD-1E17-4F49-A77B-32CD78178CF3}">
      <dgm:prSet/>
      <dgm:spPr/>
      <dgm:t>
        <a:bodyPr/>
        <a:lstStyle/>
        <a:p>
          <a:endParaRPr lang="en-US"/>
        </a:p>
      </dgm:t>
    </dgm:pt>
    <dgm:pt modelId="{E291BCE5-0009-4030-A487-6BA896D94FBA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Третман: наочари тј. пуна скијаскопска вредност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82B503F6-6D3D-46D4-9FC2-4D9CD37025C8}" type="parTrans" cxnId="{0C152A35-605E-45C3-94A3-C911AF4BE8B9}">
      <dgm:prSet/>
      <dgm:spPr/>
      <dgm:t>
        <a:bodyPr/>
        <a:lstStyle/>
        <a:p>
          <a:endParaRPr lang="en-US"/>
        </a:p>
      </dgm:t>
    </dgm:pt>
    <dgm:pt modelId="{00A89523-775A-4295-A157-C0D9A7E63105}" type="sibTrans" cxnId="{0C152A35-605E-45C3-94A3-C911AF4BE8B9}">
      <dgm:prSet/>
      <dgm:spPr/>
      <dgm:t>
        <a:bodyPr/>
        <a:lstStyle/>
        <a:p>
          <a:endParaRPr lang="en-US"/>
        </a:p>
      </dgm:t>
    </dgm:pt>
    <dgm:pt modelId="{531909A1-F323-4419-9035-6BB03ABE194F}">
      <dgm:prSet phldrT="[Text]" custT="1"/>
      <dgm:spPr/>
      <dgm:t>
        <a:bodyPr/>
        <a:lstStyle/>
        <a:p>
          <a:pPr algn="l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Поремећај на нивоу супрануклеарних путева за конвергенцију и дивергенцију и њихових веза са </a:t>
          </a:r>
          <a:r>
            <a:rPr lang="sr-Latn-CS" sz="1600" dirty="0" smtClean="0">
              <a:latin typeface="Times New Roman" pitchFamily="18" charset="0"/>
              <a:cs typeface="Times New Roman" pitchFamily="18" charset="0"/>
            </a:rPr>
            <a:t>fasciculus longitudinalis med.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39FBE11A-5518-427C-A26B-25404642A484}" type="parTrans" cxnId="{051EA168-79F8-4648-8BB6-64D860A13B21}">
      <dgm:prSet/>
      <dgm:spPr/>
      <dgm:t>
        <a:bodyPr/>
        <a:lstStyle/>
        <a:p>
          <a:endParaRPr lang="en-US"/>
        </a:p>
      </dgm:t>
    </dgm:pt>
    <dgm:pt modelId="{9B07732F-D7F7-49B5-A9E6-3147184E33D4}" type="sibTrans" cxnId="{051EA168-79F8-4648-8BB6-64D860A13B21}">
      <dgm:prSet/>
      <dgm:spPr/>
      <dgm:t>
        <a:bodyPr/>
        <a:lstStyle/>
        <a:p>
          <a:endParaRPr lang="en-US"/>
        </a:p>
      </dgm:t>
    </dgm:pt>
    <dgm:pt modelId="{17B2ED59-BE46-4790-BF7C-B4A55E271CF1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Могућа вертикална девијација после 18-ог месеца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DB7165C4-7239-41B9-87A1-0F1E2A782F7B}" type="parTrans" cxnId="{0F861C40-23CF-4A7E-8C5A-B988110521FA}">
      <dgm:prSet/>
      <dgm:spPr/>
      <dgm:t>
        <a:bodyPr/>
        <a:lstStyle/>
        <a:p>
          <a:endParaRPr lang="en-US"/>
        </a:p>
      </dgm:t>
    </dgm:pt>
    <dgm:pt modelId="{22A43A72-582D-481C-8F2B-531E587BFAB4}" type="sibTrans" cxnId="{0F861C40-23CF-4A7E-8C5A-B988110521FA}">
      <dgm:prSet/>
      <dgm:spPr/>
      <dgm:t>
        <a:bodyPr/>
        <a:lstStyle/>
        <a:p>
          <a:endParaRPr lang="en-US"/>
        </a:p>
      </dgm:t>
    </dgm:pt>
    <dgm:pt modelId="{7892AF6B-2CA7-4B74-B2D8-830200BD5447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Лечење амблиопије + хируршки третман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8028E4C-7C1B-4240-BE73-057CFCD28492}" type="parTrans" cxnId="{FFCD54FD-2E35-4E1E-9A9F-E8265FD7D5E3}">
      <dgm:prSet/>
      <dgm:spPr/>
      <dgm:t>
        <a:bodyPr/>
        <a:lstStyle/>
        <a:p>
          <a:endParaRPr lang="en-US"/>
        </a:p>
      </dgm:t>
    </dgm:pt>
    <dgm:pt modelId="{F0EFD002-5EE3-4BF8-85D2-51FDC4339B82}" type="sibTrans" cxnId="{FFCD54FD-2E35-4E1E-9A9F-E8265FD7D5E3}">
      <dgm:prSet/>
      <dgm:spPr/>
      <dgm:t>
        <a:bodyPr/>
        <a:lstStyle/>
        <a:p>
          <a:endParaRPr lang="en-US"/>
        </a:p>
      </dgm:t>
    </dgm:pt>
    <dgm:pt modelId="{BF3960B6-4F49-41BC-80FD-4F4EEB035E25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Настаје после 2-ге године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6CC821D-52FA-4175-A17F-1513312DD6C5}" type="parTrans" cxnId="{D524CD3A-04DC-48B4-825B-2104E7F80ED2}">
      <dgm:prSet/>
      <dgm:spPr/>
      <dgm:t>
        <a:bodyPr/>
        <a:lstStyle/>
        <a:p>
          <a:endParaRPr lang="en-US"/>
        </a:p>
      </dgm:t>
    </dgm:pt>
    <dgm:pt modelId="{C6AE7F2A-BE3E-4847-B8AA-3ED25013A76B}" type="sibTrans" cxnId="{D524CD3A-04DC-48B4-825B-2104E7F80ED2}">
      <dgm:prSet/>
      <dgm:spPr/>
      <dgm:t>
        <a:bodyPr/>
        <a:lstStyle/>
        <a:p>
          <a:endParaRPr lang="en-US"/>
        </a:p>
      </dgm:t>
    </dgm:pt>
    <dgm:pt modelId="{B5A50CAC-BFA7-48B5-82AB-8A762F61CD2B}">
      <dgm:prSet phldrT="[Text]" custT="1"/>
      <dgm:spPr/>
      <dgm:t>
        <a:bodyPr/>
        <a:lstStyle/>
        <a:p>
          <a:pPr algn="l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Угао разрокости мањи него код инфантилне езотропије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04379A7C-1760-49FE-8DCE-4CCD3A1831FE}" type="parTrans" cxnId="{27DD83F1-06F6-42BA-A76E-8D8D4EC6C8C2}">
      <dgm:prSet/>
      <dgm:spPr/>
      <dgm:t>
        <a:bodyPr/>
        <a:lstStyle/>
        <a:p>
          <a:endParaRPr lang="en-US"/>
        </a:p>
      </dgm:t>
    </dgm:pt>
    <dgm:pt modelId="{BFA6EC24-B75C-4EAC-AD9D-3DBABCA8B8E1}" type="sibTrans" cxnId="{27DD83F1-06F6-42BA-A76E-8D8D4EC6C8C2}">
      <dgm:prSet/>
      <dgm:spPr/>
      <dgm:t>
        <a:bodyPr/>
        <a:lstStyle/>
        <a:p>
          <a:endParaRPr lang="en-US"/>
        </a:p>
      </dgm:t>
    </dgm:pt>
    <dgm:pt modelId="{ADC30BAF-2833-4C39-96BA-AB215B52C323}">
      <dgm:prSet phldrT="[Text]" custT="1"/>
      <dgm:spPr/>
      <dgm:t>
        <a:bodyPr/>
        <a:lstStyle/>
        <a:p>
          <a:pPr algn="l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Лечење: хируршко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3DEAE85F-2272-4096-A571-E8C7B902FBD9}" type="parTrans" cxnId="{5CBD8E3F-C470-4375-BD27-7AE2BE725F8C}">
      <dgm:prSet/>
      <dgm:spPr/>
      <dgm:t>
        <a:bodyPr/>
        <a:lstStyle/>
        <a:p>
          <a:endParaRPr lang="en-US"/>
        </a:p>
      </dgm:t>
    </dgm:pt>
    <dgm:pt modelId="{52B43DC5-E17F-4ADD-A60A-B2AA316F4796}" type="sibTrans" cxnId="{5CBD8E3F-C470-4375-BD27-7AE2BE725F8C}">
      <dgm:prSet/>
      <dgm:spPr/>
      <dgm:t>
        <a:bodyPr/>
        <a:lstStyle/>
        <a:p>
          <a:endParaRPr lang="en-US"/>
        </a:p>
      </dgm:t>
    </dgm:pt>
    <dgm:pt modelId="{F2BD0D34-D5B8-4B50-9C25-F283CAD89FB7}">
      <dgm:prSet phldrT="[Text]" custT="1"/>
      <dgm:spPr/>
      <dgm:t>
        <a:bodyPr/>
        <a:lstStyle/>
        <a:p>
          <a:pPr algn="l"/>
          <a:r>
            <a:rPr lang="sr-Cyrl-CS" sz="1600" dirty="0" smtClean="0">
              <a:latin typeface="Times New Roman" pitchFamily="18" charset="0"/>
              <a:cs typeface="Times New Roman" pitchFamily="18" charset="0"/>
            </a:rPr>
            <a:t>појава у првих 6 месеци  </a:t>
          </a:r>
          <a:endParaRPr lang="en-US" sz="1600" dirty="0">
            <a:latin typeface="Times New Roman" pitchFamily="18" charset="0"/>
            <a:cs typeface="Times New Roman" pitchFamily="18" charset="0"/>
          </a:endParaRPr>
        </a:p>
      </dgm:t>
    </dgm:pt>
    <dgm:pt modelId="{8394C763-15CB-45D6-81E2-5C4B80160D07}" type="sibTrans" cxnId="{500DA233-304A-4FDC-B8A6-FCD6767E9498}">
      <dgm:prSet/>
      <dgm:spPr/>
      <dgm:t>
        <a:bodyPr/>
        <a:lstStyle/>
        <a:p>
          <a:endParaRPr lang="en-US"/>
        </a:p>
      </dgm:t>
    </dgm:pt>
    <dgm:pt modelId="{D5246799-00EB-4C88-88BC-8C1D847138C8}" type="parTrans" cxnId="{500DA233-304A-4FDC-B8A6-FCD6767E9498}">
      <dgm:prSet/>
      <dgm:spPr/>
      <dgm:t>
        <a:bodyPr/>
        <a:lstStyle/>
        <a:p>
          <a:endParaRPr lang="en-US"/>
        </a:p>
      </dgm:t>
    </dgm:pt>
    <dgm:pt modelId="{9A047807-CF0E-4D82-B9B5-C67F6D24E27F}" type="pres">
      <dgm:prSet presAssocID="{5332922D-5B37-4DFE-BBDF-0F118C6F08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B6513A-5BD9-4665-A3E0-264F6F318779}" type="pres">
      <dgm:prSet presAssocID="{5DD12525-8A17-494C-AF3F-5FEB967898A7}" presName="linNode" presStyleCnt="0"/>
      <dgm:spPr/>
    </dgm:pt>
    <dgm:pt modelId="{971348B7-71F1-4253-9A70-FF14960B7D66}" type="pres">
      <dgm:prSet presAssocID="{5DD12525-8A17-494C-AF3F-5FEB967898A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111BE2-97AD-4B29-BBFA-6983AC921461}" type="pres">
      <dgm:prSet presAssocID="{5DD12525-8A17-494C-AF3F-5FEB967898A7}" presName="descendantText" presStyleLbl="alignAccFollowNode1" presStyleIdx="0" presStyleCnt="3" custScaleX="171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E3EEEF-F0B9-43EA-B721-F3CFC2E2C173}" type="pres">
      <dgm:prSet presAssocID="{D2F4F246-F4E3-4C0E-A78F-C708D442C4B6}" presName="sp" presStyleCnt="0"/>
      <dgm:spPr/>
    </dgm:pt>
    <dgm:pt modelId="{69183156-ADAD-4AEE-AF80-DE0FEC01F342}" type="pres">
      <dgm:prSet presAssocID="{52B5DF98-6D29-4454-8F3D-0D0532C9301C}" presName="linNode" presStyleCnt="0"/>
      <dgm:spPr/>
    </dgm:pt>
    <dgm:pt modelId="{CCD51219-A5F0-40E0-8BBC-7419857A0430}" type="pres">
      <dgm:prSet presAssocID="{52B5DF98-6D29-4454-8F3D-0D0532C9301C}" presName="parentText" presStyleLbl="node1" presStyleIdx="1" presStyleCnt="3" custScaleX="11298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5C5EF-9CCF-4DC9-89EF-3887D6CFF51A}" type="pres">
      <dgm:prSet presAssocID="{52B5DF98-6D29-4454-8F3D-0D0532C9301C}" presName="descendantText" presStyleLbl="alignAccFollowNode1" presStyleIdx="1" presStyleCnt="3" custScaleX="188335" custScaleY="2351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044502-3BF1-4A6E-87FA-534731A5DD8F}" type="pres">
      <dgm:prSet presAssocID="{7EA0B6C1-937B-4758-8B3F-46CAC72D41B1}" presName="sp" presStyleCnt="0"/>
      <dgm:spPr/>
    </dgm:pt>
    <dgm:pt modelId="{D03ECC22-43BD-4F33-BE77-F5FFB9922C3A}" type="pres">
      <dgm:prSet presAssocID="{E2EF141A-97AA-49DE-8F13-850410419DB7}" presName="linNode" presStyleCnt="0"/>
      <dgm:spPr/>
    </dgm:pt>
    <dgm:pt modelId="{B6986B72-6013-4C14-8B40-40642DD2FB4A}" type="pres">
      <dgm:prSet presAssocID="{E2EF141A-97AA-49DE-8F13-850410419DB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5F172-E451-43C4-BFB1-706AD233B396}" type="pres">
      <dgm:prSet presAssocID="{E2EF141A-97AA-49DE-8F13-850410419DB7}" presName="descendantText" presStyleLbl="alignAccFollowNode1" presStyleIdx="2" presStyleCnt="3" custScaleX="171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152A35-605E-45C3-94A3-C911AF4BE8B9}" srcId="{5DD12525-8A17-494C-AF3F-5FEB967898A7}" destId="{E291BCE5-0009-4030-A487-6BA896D94FBA}" srcOrd="2" destOrd="0" parTransId="{82B503F6-6D3D-46D4-9FC2-4D9CD37025C8}" sibTransId="{00A89523-775A-4295-A157-C0D9A7E63105}"/>
    <dgm:cxn modelId="{75353B72-D855-4F42-8309-B3D43ACFB846}" srcId="{52B5DF98-6D29-4454-8F3D-0D0532C9301C}" destId="{B1EFFBD5-A4C3-4E6D-AA91-95FBDBD5B83A}" srcOrd="0" destOrd="0" parTransId="{3286B433-3C36-46B8-BD4A-3CB1CAEB9C26}" sibTransId="{86F409F1-4C5D-4BAF-9141-1C8E3803EC41}"/>
    <dgm:cxn modelId="{9657E369-BC1A-488C-B432-5093C7C55B07}" type="presOf" srcId="{E2EF141A-97AA-49DE-8F13-850410419DB7}" destId="{B6986B72-6013-4C14-8B40-40642DD2FB4A}" srcOrd="0" destOrd="0" presId="urn:microsoft.com/office/officeart/2005/8/layout/vList5"/>
    <dgm:cxn modelId="{FA86F190-29A0-4021-964C-2EB2C4F6AD49}" srcId="{5332922D-5B37-4DFE-BBDF-0F118C6F08C9}" destId="{52B5DF98-6D29-4454-8F3D-0D0532C9301C}" srcOrd="1" destOrd="0" parTransId="{04A0FCEA-6AEA-4855-821F-2BBC007C5DF5}" sibTransId="{7EA0B6C1-937B-4758-8B3F-46CAC72D41B1}"/>
    <dgm:cxn modelId="{ED956888-90DD-43AF-9979-D7263647DF49}" srcId="{5DD12525-8A17-494C-AF3F-5FEB967898A7}" destId="{56E1D707-2B5C-4DB5-89C3-47CCC9A54FC9}" srcOrd="0" destOrd="0" parTransId="{254520F3-EBE2-4217-91A1-10027E19B886}" sibTransId="{2D978B1D-08B4-4148-A1C0-51CCE63BCDF2}"/>
    <dgm:cxn modelId="{EE375A3F-7360-4236-ABCD-DEB35E29C560}" type="presOf" srcId="{7892AF6B-2CA7-4B74-B2D8-830200BD5447}" destId="{6685C5EF-9CCF-4DC9-89EF-3887D6CFF51A}" srcOrd="0" destOrd="4" presId="urn:microsoft.com/office/officeart/2005/8/layout/vList5"/>
    <dgm:cxn modelId="{C1F139B8-0052-429A-BD1F-677CA014FFAA}" type="presOf" srcId="{2A981CEB-709C-4D33-BE45-29A6A58CE46E}" destId="{50B5F172-E451-43C4-BFB1-706AD233B396}" srcOrd="0" destOrd="0" presId="urn:microsoft.com/office/officeart/2005/8/layout/vList5"/>
    <dgm:cxn modelId="{73C06C1F-A7D2-48AF-8CF9-ED807BB49ACC}" type="presOf" srcId="{E865C9F2-A50B-4B3C-AF7F-4D9608307906}" destId="{6685C5EF-9CCF-4DC9-89EF-3887D6CFF51A}" srcOrd="0" destOrd="5" presId="urn:microsoft.com/office/officeart/2005/8/layout/vList5"/>
    <dgm:cxn modelId="{0B79FF4F-DDD9-43A3-B42E-A08D019AC992}" type="presOf" srcId="{E291BCE5-0009-4030-A487-6BA896D94FBA}" destId="{C9111BE2-97AD-4B29-BBFA-6983AC921461}" srcOrd="0" destOrd="2" presId="urn:microsoft.com/office/officeart/2005/8/layout/vList5"/>
    <dgm:cxn modelId="{9518CE36-F1B4-4B0C-BB6F-429ED7F9D1DE}" type="presOf" srcId="{ADC30BAF-2833-4C39-96BA-AB215B52C323}" destId="{6685C5EF-9CCF-4DC9-89EF-3887D6CFF51A}" srcOrd="0" destOrd="8" presId="urn:microsoft.com/office/officeart/2005/8/layout/vList5"/>
    <dgm:cxn modelId="{158C2BDE-D1BB-4101-A90A-0D8E51A15A5B}" type="presOf" srcId="{F2BD0D34-D5B8-4B50-9C25-F283CAD89FB7}" destId="{6685C5EF-9CCF-4DC9-89EF-3887D6CFF51A}" srcOrd="0" destOrd="1" presId="urn:microsoft.com/office/officeart/2005/8/layout/vList5"/>
    <dgm:cxn modelId="{5CBD8E3F-C470-4375-BD27-7AE2BE725F8C}" srcId="{52B5DF98-6D29-4454-8F3D-0D0532C9301C}" destId="{ADC30BAF-2833-4C39-96BA-AB215B52C323}" srcOrd="8" destOrd="0" parTransId="{3DEAE85F-2272-4096-A571-E8C7B902FBD9}" sibTransId="{52B43DC5-E17F-4ADD-A60A-B2AA316F4796}"/>
    <dgm:cxn modelId="{DC716A1F-F3CA-4CF2-827C-0015CD5C9707}" srcId="{E2EF141A-97AA-49DE-8F13-850410419DB7}" destId="{2A981CEB-709C-4D33-BE45-29A6A58CE46E}" srcOrd="0" destOrd="0" parTransId="{B5FD2E4D-8640-452A-9F01-B58F20E58FB0}" sibTransId="{C98E5903-2955-4F3D-BE68-1903E0BDF0EE}"/>
    <dgm:cxn modelId="{6988D991-4A26-401C-A385-49D77F88933D}" type="presOf" srcId="{BF3960B6-4F49-41BC-80FD-4F4EEB035E25}" destId="{6685C5EF-9CCF-4DC9-89EF-3887D6CFF51A}" srcOrd="0" destOrd="6" presId="urn:microsoft.com/office/officeart/2005/8/layout/vList5"/>
    <dgm:cxn modelId="{082F576F-80AF-41E5-8323-7C979E975DAF}" type="presOf" srcId="{5332922D-5B37-4DFE-BBDF-0F118C6F08C9}" destId="{9A047807-CF0E-4D82-B9B5-C67F6D24E27F}" srcOrd="0" destOrd="0" presId="urn:microsoft.com/office/officeart/2005/8/layout/vList5"/>
    <dgm:cxn modelId="{BE6E2562-A7D0-48FC-928C-7DE72DC1F1D2}" type="presOf" srcId="{B1EFFBD5-A4C3-4E6D-AA91-95FBDBD5B83A}" destId="{6685C5EF-9CCF-4DC9-89EF-3887D6CFF51A}" srcOrd="0" destOrd="0" presId="urn:microsoft.com/office/officeart/2005/8/layout/vList5"/>
    <dgm:cxn modelId="{15E55CBD-1E17-4F49-A77B-32CD78178CF3}" srcId="{5DD12525-8A17-494C-AF3F-5FEB967898A7}" destId="{E8841F70-1AF3-422B-BF8F-015F096B9B12}" srcOrd="1" destOrd="0" parTransId="{37E29741-59F9-443E-BAE0-62A53B28173E}" sibTransId="{E8C077E2-C9F2-4480-9D02-4ACC7B48CEF9}"/>
    <dgm:cxn modelId="{D524CD3A-04DC-48B4-825B-2104E7F80ED2}" srcId="{52B5DF98-6D29-4454-8F3D-0D0532C9301C}" destId="{BF3960B6-4F49-41BC-80FD-4F4EEB035E25}" srcOrd="6" destOrd="0" parTransId="{B6CC821D-52FA-4175-A17F-1513312DD6C5}" sibTransId="{C6AE7F2A-BE3E-4847-B8AA-3ED25013A76B}"/>
    <dgm:cxn modelId="{6630EF35-73DF-4BBA-ABC3-247C4E3766B6}" type="presOf" srcId="{52B5DF98-6D29-4454-8F3D-0D0532C9301C}" destId="{CCD51219-A5F0-40E0-8BBC-7419857A0430}" srcOrd="0" destOrd="0" presId="urn:microsoft.com/office/officeart/2005/8/layout/vList5"/>
    <dgm:cxn modelId="{FFCD54FD-2E35-4E1E-9A9F-E8265FD7D5E3}" srcId="{52B5DF98-6D29-4454-8F3D-0D0532C9301C}" destId="{7892AF6B-2CA7-4B74-B2D8-830200BD5447}" srcOrd="4" destOrd="0" parTransId="{48028E4C-7C1B-4240-BE73-057CFCD28492}" sibTransId="{F0EFD002-5EE3-4BF8-85D2-51FDC4339B82}"/>
    <dgm:cxn modelId="{FAB78336-2F6D-42B2-B7A1-109C565BC0BA}" srcId="{52B5DF98-6D29-4454-8F3D-0D0532C9301C}" destId="{E865C9F2-A50B-4B3C-AF7F-4D9608307906}" srcOrd="5" destOrd="0" parTransId="{BE5B57E7-2FA8-439A-A2B4-D0355615FDB7}" sibTransId="{95321EAF-9269-4FE0-B318-2786287C7396}"/>
    <dgm:cxn modelId="{A55A3771-1B5C-4A7D-B93E-6C1253E6EFB9}" type="presOf" srcId="{B5A50CAC-BFA7-48B5-82AB-8A762F61CD2B}" destId="{6685C5EF-9CCF-4DC9-89EF-3887D6CFF51A}" srcOrd="0" destOrd="7" presId="urn:microsoft.com/office/officeart/2005/8/layout/vList5"/>
    <dgm:cxn modelId="{40360903-F236-481D-B8EC-D2563D3A76A5}" type="presOf" srcId="{5DD12525-8A17-494C-AF3F-5FEB967898A7}" destId="{971348B7-71F1-4253-9A70-FF14960B7D66}" srcOrd="0" destOrd="0" presId="urn:microsoft.com/office/officeart/2005/8/layout/vList5"/>
    <dgm:cxn modelId="{051EA168-79F8-4648-8BB6-64D860A13B21}" srcId="{52B5DF98-6D29-4454-8F3D-0D0532C9301C}" destId="{531909A1-F323-4419-9035-6BB03ABE194F}" srcOrd="2" destOrd="0" parTransId="{39FBE11A-5518-427C-A26B-25404642A484}" sibTransId="{9B07732F-D7F7-49B5-A9E6-3147184E33D4}"/>
    <dgm:cxn modelId="{27DD83F1-06F6-42BA-A76E-8D8D4EC6C8C2}" srcId="{52B5DF98-6D29-4454-8F3D-0D0532C9301C}" destId="{B5A50CAC-BFA7-48B5-82AB-8A762F61CD2B}" srcOrd="7" destOrd="0" parTransId="{04379A7C-1760-49FE-8DCE-4CCD3A1831FE}" sibTransId="{BFA6EC24-B75C-4EAC-AD9D-3DBABCA8B8E1}"/>
    <dgm:cxn modelId="{D37E5084-E2DB-448F-A3F7-CCA71BA0DCA8}" type="presOf" srcId="{E8841F70-1AF3-422B-BF8F-015F096B9B12}" destId="{C9111BE2-97AD-4B29-BBFA-6983AC921461}" srcOrd="0" destOrd="1" presId="urn:microsoft.com/office/officeart/2005/8/layout/vList5"/>
    <dgm:cxn modelId="{0F861C40-23CF-4A7E-8C5A-B988110521FA}" srcId="{52B5DF98-6D29-4454-8F3D-0D0532C9301C}" destId="{17B2ED59-BE46-4790-BF7C-B4A55E271CF1}" srcOrd="3" destOrd="0" parTransId="{DB7165C4-7239-41B9-87A1-0F1E2A782F7B}" sibTransId="{22A43A72-582D-481C-8F2B-531E587BFAB4}"/>
    <dgm:cxn modelId="{82CB90A6-639C-4743-8227-B4FB20A7FC33}" srcId="{5332922D-5B37-4DFE-BBDF-0F118C6F08C9}" destId="{E2EF141A-97AA-49DE-8F13-850410419DB7}" srcOrd="2" destOrd="0" parTransId="{2BAD8651-645B-4B39-8A42-2DEAC88A9EC9}" sibTransId="{89BE0135-4257-4C5F-ACBE-4DA3194150D7}"/>
    <dgm:cxn modelId="{1FB56596-867A-42E8-A0DC-6AFDDB29651E}" type="presOf" srcId="{531909A1-F323-4419-9035-6BB03ABE194F}" destId="{6685C5EF-9CCF-4DC9-89EF-3887D6CFF51A}" srcOrd="0" destOrd="2" presId="urn:microsoft.com/office/officeart/2005/8/layout/vList5"/>
    <dgm:cxn modelId="{D4FDBE9D-09C8-4904-AB38-60A3A3C1D93D}" srcId="{5332922D-5B37-4DFE-BBDF-0F118C6F08C9}" destId="{5DD12525-8A17-494C-AF3F-5FEB967898A7}" srcOrd="0" destOrd="0" parTransId="{2647856F-63DC-4F6B-A97E-46D5BECD9679}" sibTransId="{D2F4F246-F4E3-4C0E-A78F-C708D442C4B6}"/>
    <dgm:cxn modelId="{37015B62-1315-4D9B-8B4E-BD02A7318124}" type="presOf" srcId="{17B2ED59-BE46-4790-BF7C-B4A55E271CF1}" destId="{6685C5EF-9CCF-4DC9-89EF-3887D6CFF51A}" srcOrd="0" destOrd="3" presId="urn:microsoft.com/office/officeart/2005/8/layout/vList5"/>
    <dgm:cxn modelId="{0EE223B2-46ED-4309-82F9-76B474C165DD}" type="presOf" srcId="{56E1D707-2B5C-4DB5-89C3-47CCC9A54FC9}" destId="{C9111BE2-97AD-4B29-BBFA-6983AC921461}" srcOrd="0" destOrd="0" presId="urn:microsoft.com/office/officeart/2005/8/layout/vList5"/>
    <dgm:cxn modelId="{500DA233-304A-4FDC-B8A6-FCD6767E9498}" srcId="{52B5DF98-6D29-4454-8F3D-0D0532C9301C}" destId="{F2BD0D34-D5B8-4B50-9C25-F283CAD89FB7}" srcOrd="1" destOrd="0" parTransId="{D5246799-00EB-4C88-88BC-8C1D847138C8}" sibTransId="{8394C763-15CB-45D6-81E2-5C4B80160D07}"/>
    <dgm:cxn modelId="{2CD05C37-156F-4509-8FD2-2CB3680B05A9}" type="presParOf" srcId="{9A047807-CF0E-4D82-B9B5-C67F6D24E27F}" destId="{60B6513A-5BD9-4665-A3E0-264F6F318779}" srcOrd="0" destOrd="0" presId="urn:microsoft.com/office/officeart/2005/8/layout/vList5"/>
    <dgm:cxn modelId="{AE40B80C-6290-4E40-AFC5-0A203154391F}" type="presParOf" srcId="{60B6513A-5BD9-4665-A3E0-264F6F318779}" destId="{971348B7-71F1-4253-9A70-FF14960B7D66}" srcOrd="0" destOrd="0" presId="urn:microsoft.com/office/officeart/2005/8/layout/vList5"/>
    <dgm:cxn modelId="{7AFDDDC2-C618-4A89-AF79-2C44480EA534}" type="presParOf" srcId="{60B6513A-5BD9-4665-A3E0-264F6F318779}" destId="{C9111BE2-97AD-4B29-BBFA-6983AC921461}" srcOrd="1" destOrd="0" presId="urn:microsoft.com/office/officeart/2005/8/layout/vList5"/>
    <dgm:cxn modelId="{45717D73-5736-4A60-AEDA-3CF24EB91D5F}" type="presParOf" srcId="{9A047807-CF0E-4D82-B9B5-C67F6D24E27F}" destId="{A6E3EEEF-F0B9-43EA-B721-F3CFC2E2C173}" srcOrd="1" destOrd="0" presId="urn:microsoft.com/office/officeart/2005/8/layout/vList5"/>
    <dgm:cxn modelId="{166DACB6-F8FC-4F0B-9D86-92A975D60EE7}" type="presParOf" srcId="{9A047807-CF0E-4D82-B9B5-C67F6D24E27F}" destId="{69183156-ADAD-4AEE-AF80-DE0FEC01F342}" srcOrd="2" destOrd="0" presId="urn:microsoft.com/office/officeart/2005/8/layout/vList5"/>
    <dgm:cxn modelId="{C2DE0C09-889C-441D-9C23-6279A0BBC4D0}" type="presParOf" srcId="{69183156-ADAD-4AEE-AF80-DE0FEC01F342}" destId="{CCD51219-A5F0-40E0-8BBC-7419857A0430}" srcOrd="0" destOrd="0" presId="urn:microsoft.com/office/officeart/2005/8/layout/vList5"/>
    <dgm:cxn modelId="{62CFD90D-0885-4E28-A5FB-ED30FD09D4BB}" type="presParOf" srcId="{69183156-ADAD-4AEE-AF80-DE0FEC01F342}" destId="{6685C5EF-9CCF-4DC9-89EF-3887D6CFF51A}" srcOrd="1" destOrd="0" presId="urn:microsoft.com/office/officeart/2005/8/layout/vList5"/>
    <dgm:cxn modelId="{E5EA49BE-4169-488C-A834-DF6DBE6E8889}" type="presParOf" srcId="{9A047807-CF0E-4D82-B9B5-C67F6D24E27F}" destId="{60044502-3BF1-4A6E-87FA-534731A5DD8F}" srcOrd="3" destOrd="0" presId="urn:microsoft.com/office/officeart/2005/8/layout/vList5"/>
    <dgm:cxn modelId="{3DB08075-81E1-4B41-8609-80A12CCD1DCC}" type="presParOf" srcId="{9A047807-CF0E-4D82-B9B5-C67F6D24E27F}" destId="{D03ECC22-43BD-4F33-BE77-F5FFB9922C3A}" srcOrd="4" destOrd="0" presId="urn:microsoft.com/office/officeart/2005/8/layout/vList5"/>
    <dgm:cxn modelId="{8606C46E-7174-4433-B0C8-89EE39815118}" type="presParOf" srcId="{D03ECC22-43BD-4F33-BE77-F5FFB9922C3A}" destId="{B6986B72-6013-4C14-8B40-40642DD2FB4A}" srcOrd="0" destOrd="0" presId="urn:microsoft.com/office/officeart/2005/8/layout/vList5"/>
    <dgm:cxn modelId="{50CE1F72-A86F-4DF6-9E0B-E4EE09DBF88D}" type="presParOf" srcId="{D03ECC22-43BD-4F33-BE77-F5FFB9922C3A}" destId="{50B5F172-E451-43C4-BFB1-706AD233B39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5FE89A3B-BA8D-43CE-B1B0-FA3233DCE93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5CA8BA-10E3-40FD-A9DA-60FDBB6BA532}">
      <dgm:prSet phldrT="[Text]" custT="1"/>
      <dgm:spPr/>
      <dgm:t>
        <a:bodyPr/>
        <a:lstStyle/>
        <a:p>
          <a:r>
            <a:rPr lang="sr-Cyrl-CS" sz="1800" b="1" smtClean="0">
              <a:latin typeface="Times New Roman" pitchFamily="18" charset="0"/>
              <a:cs typeface="Times New Roman" pitchFamily="18" charset="0"/>
            </a:rPr>
            <a:t>ЕГЗОТРОПИЈА (</a:t>
          </a:r>
          <a:r>
            <a:rPr lang="sr-Latn-CS" sz="1800" b="1" smtClean="0">
              <a:latin typeface="Times New Roman" pitchFamily="18" charset="0"/>
              <a:cs typeface="Times New Roman" pitchFamily="18" charset="0"/>
            </a:rPr>
            <a:t>EXOTROPIA)</a:t>
          </a:r>
          <a:endParaRPr lang="en-US" sz="1800" b="1">
            <a:latin typeface="Times New Roman" pitchFamily="18" charset="0"/>
            <a:cs typeface="Times New Roman" pitchFamily="18" charset="0"/>
          </a:endParaRPr>
        </a:p>
      </dgm:t>
    </dgm:pt>
    <dgm:pt modelId="{4A94527D-99E2-4119-978D-990F0F20C4B5}" type="parTrans" cxnId="{25A688B3-E472-4576-A1AE-92452108AF21}">
      <dgm:prSet/>
      <dgm:spPr/>
      <dgm:t>
        <a:bodyPr/>
        <a:lstStyle/>
        <a:p>
          <a:endParaRPr lang="en-US"/>
        </a:p>
      </dgm:t>
    </dgm:pt>
    <dgm:pt modelId="{23975779-6D25-4FD5-AAF6-9B986CD5708C}" type="sibTrans" cxnId="{25A688B3-E472-4576-A1AE-92452108AF21}">
      <dgm:prSet/>
      <dgm:spPr/>
      <dgm:t>
        <a:bodyPr/>
        <a:lstStyle/>
        <a:p>
          <a:endParaRPr lang="en-US"/>
        </a:p>
      </dgm:t>
    </dgm:pt>
    <dgm:pt modelId="{0605CFB0-AA03-475C-BBF8-EECAB39CF186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Девијација видних осовина пут упоље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33D8EF7-A3C1-41DE-B142-4EE6FC0D3EF8}" type="parTrans" cxnId="{2D24AAD9-CE75-43C0-BEA5-0888512E5332}">
      <dgm:prSet/>
      <dgm:spPr/>
      <dgm:t>
        <a:bodyPr/>
        <a:lstStyle/>
        <a:p>
          <a:endParaRPr lang="en-US"/>
        </a:p>
      </dgm:t>
    </dgm:pt>
    <dgm:pt modelId="{384679DC-7DF0-44E9-83C0-C77AB66507B5}" type="sibTrans" cxnId="{2D24AAD9-CE75-43C0-BEA5-0888512E5332}">
      <dgm:prSet/>
      <dgm:spPr/>
      <dgm:t>
        <a:bodyPr/>
        <a:lstStyle/>
        <a:p>
          <a:endParaRPr lang="en-US"/>
        </a:p>
      </dgm:t>
    </dgm:pt>
    <dgm:pt modelId="{47BCF162-EA17-4CDC-B71B-BBD28367CC81}">
      <dgm:prSet phldrT="[Text]" custT="1"/>
      <dgm:spPr/>
      <dgm:t>
        <a:bodyPr/>
        <a:lstStyle/>
        <a:p>
          <a:r>
            <a:rPr lang="sr-Cyrl-CS" sz="1800" b="1" i="1" u="sng" smtClean="0">
              <a:latin typeface="Times New Roman" pitchFamily="18" charset="0"/>
              <a:cs typeface="Times New Roman" pitchFamily="18" charset="0"/>
            </a:rPr>
            <a:t>ПРИМАРНА </a:t>
          </a:r>
          <a:r>
            <a:rPr lang="sr-Cyrl-CS" sz="1800" b="0" i="0" u="none" smtClean="0">
              <a:latin typeface="Times New Roman" pitchFamily="18" charset="0"/>
              <a:cs typeface="Times New Roman" pitchFamily="18" charset="0"/>
            </a:rPr>
            <a:t>(КОНСТАНТНА и ИНТЕРМИТЕНТНА)</a:t>
          </a:r>
          <a:endParaRPr lang="en-US" sz="1800" b="1" i="1" u="sng">
            <a:latin typeface="Times New Roman" pitchFamily="18" charset="0"/>
            <a:cs typeface="Times New Roman" pitchFamily="18" charset="0"/>
          </a:endParaRPr>
        </a:p>
      </dgm:t>
    </dgm:pt>
    <dgm:pt modelId="{48FC1CD4-13DF-460E-8563-04D83932DFA7}" type="parTrans" cxnId="{C59EFE00-5C15-4354-A2BF-526A669489DB}">
      <dgm:prSet/>
      <dgm:spPr/>
      <dgm:t>
        <a:bodyPr/>
        <a:lstStyle/>
        <a:p>
          <a:endParaRPr lang="en-US"/>
        </a:p>
      </dgm:t>
    </dgm:pt>
    <dgm:pt modelId="{05001DBE-BB5F-4B36-BD8E-15E4D2BFEA91}" type="sibTrans" cxnId="{C59EFE00-5C15-4354-A2BF-526A669489DB}">
      <dgm:prSet/>
      <dgm:spPr/>
      <dgm:t>
        <a:bodyPr/>
        <a:lstStyle/>
        <a:p>
          <a:endParaRPr lang="en-US"/>
        </a:p>
      </dgm:t>
    </dgm:pt>
    <dgm:pt modelId="{98651D0C-2590-43F4-B5D6-019AD26868FE}">
      <dgm:prSet phldrT="[Text]" custT="1"/>
      <dgm:spPr/>
      <dgm:t>
        <a:bodyPr/>
        <a:lstStyle/>
        <a:p>
          <a:r>
            <a:rPr lang="sr-Cyrl-CS" sz="1800" b="1" i="1" u="sng" dirty="0" smtClean="0">
              <a:latin typeface="Times New Roman" pitchFamily="18" charset="0"/>
              <a:cs typeface="Times New Roman" pitchFamily="18" charset="0"/>
            </a:rPr>
            <a:t>СЕКУНДАРНА</a:t>
          </a:r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 (код очију са веома лошом видном оштрином)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5DC97594-CEDC-4CC2-BAF0-EE96642E1F19}" type="parTrans" cxnId="{41494690-A4F7-41DF-B431-880684D6972B}">
      <dgm:prSet/>
      <dgm:spPr/>
      <dgm:t>
        <a:bodyPr/>
        <a:lstStyle/>
        <a:p>
          <a:endParaRPr lang="en-US"/>
        </a:p>
      </dgm:t>
    </dgm:pt>
    <dgm:pt modelId="{92603176-0464-42FD-9534-65D0513A6431}" type="sibTrans" cxnId="{41494690-A4F7-41DF-B431-880684D6972B}">
      <dgm:prSet/>
      <dgm:spPr/>
      <dgm:t>
        <a:bodyPr/>
        <a:lstStyle/>
        <a:p>
          <a:endParaRPr lang="en-US"/>
        </a:p>
      </dgm:t>
    </dgm:pt>
    <dgm:pt modelId="{C6E77089-6D03-4379-9383-58D36A8E0ABC}" type="pres">
      <dgm:prSet presAssocID="{5FE89A3B-BA8D-43CE-B1B0-FA3233DCE9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46BE3E-8459-4314-8DCF-F3F648511E1A}" type="pres">
      <dgm:prSet presAssocID="{545CA8BA-10E3-40FD-A9DA-60FDBB6BA532}" presName="linNode" presStyleCnt="0"/>
      <dgm:spPr/>
    </dgm:pt>
    <dgm:pt modelId="{1808AE5B-8EF8-4DEE-AB4F-0A94AA1CF19A}" type="pres">
      <dgm:prSet presAssocID="{545CA8BA-10E3-40FD-A9DA-60FDBB6BA532}" presName="parentText" presStyleLbl="node1" presStyleIdx="0" presStyleCnt="1" custScaleX="114911" custLinFactNeighborX="-7143" custLinFactNeighborY="-17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00F3A7-70C8-422C-933A-67D8AF6AFAA6}" type="pres">
      <dgm:prSet presAssocID="{545CA8BA-10E3-40FD-A9DA-60FDBB6BA532}" presName="descendantText" presStyleLbl="alignAccFollowNode1" presStyleIdx="0" presStyleCnt="1" custScaleX="1635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A688B3-E472-4576-A1AE-92452108AF21}" srcId="{5FE89A3B-BA8D-43CE-B1B0-FA3233DCE93A}" destId="{545CA8BA-10E3-40FD-A9DA-60FDBB6BA532}" srcOrd="0" destOrd="0" parTransId="{4A94527D-99E2-4119-978D-990F0F20C4B5}" sibTransId="{23975779-6D25-4FD5-AAF6-9B986CD5708C}"/>
    <dgm:cxn modelId="{5991D3F8-B9B6-4E99-9E41-94C36E9EA209}" type="presOf" srcId="{98651D0C-2590-43F4-B5D6-019AD26868FE}" destId="{8C00F3A7-70C8-422C-933A-67D8AF6AFAA6}" srcOrd="0" destOrd="2" presId="urn:microsoft.com/office/officeart/2005/8/layout/vList5"/>
    <dgm:cxn modelId="{B6D9E900-A6E1-4E4F-B87E-BEF43C8FECA3}" type="presOf" srcId="{5FE89A3B-BA8D-43CE-B1B0-FA3233DCE93A}" destId="{C6E77089-6D03-4379-9383-58D36A8E0ABC}" srcOrd="0" destOrd="0" presId="urn:microsoft.com/office/officeart/2005/8/layout/vList5"/>
    <dgm:cxn modelId="{95489A57-1863-4D64-BAAC-C4BBDB524DED}" type="presOf" srcId="{0605CFB0-AA03-475C-BBF8-EECAB39CF186}" destId="{8C00F3A7-70C8-422C-933A-67D8AF6AFAA6}" srcOrd="0" destOrd="0" presId="urn:microsoft.com/office/officeart/2005/8/layout/vList5"/>
    <dgm:cxn modelId="{C59EFE00-5C15-4354-A2BF-526A669489DB}" srcId="{545CA8BA-10E3-40FD-A9DA-60FDBB6BA532}" destId="{47BCF162-EA17-4CDC-B71B-BBD28367CC81}" srcOrd="1" destOrd="0" parTransId="{48FC1CD4-13DF-460E-8563-04D83932DFA7}" sibTransId="{05001DBE-BB5F-4B36-BD8E-15E4D2BFEA91}"/>
    <dgm:cxn modelId="{5496FF2A-078A-4E40-8110-8B07C27873A7}" type="presOf" srcId="{545CA8BA-10E3-40FD-A9DA-60FDBB6BA532}" destId="{1808AE5B-8EF8-4DEE-AB4F-0A94AA1CF19A}" srcOrd="0" destOrd="0" presId="urn:microsoft.com/office/officeart/2005/8/layout/vList5"/>
    <dgm:cxn modelId="{41494690-A4F7-41DF-B431-880684D6972B}" srcId="{545CA8BA-10E3-40FD-A9DA-60FDBB6BA532}" destId="{98651D0C-2590-43F4-B5D6-019AD26868FE}" srcOrd="2" destOrd="0" parTransId="{5DC97594-CEDC-4CC2-BAF0-EE96642E1F19}" sibTransId="{92603176-0464-42FD-9534-65D0513A6431}"/>
    <dgm:cxn modelId="{85DF25D8-8C2C-4809-BC74-E3754BAA887D}" type="presOf" srcId="{47BCF162-EA17-4CDC-B71B-BBD28367CC81}" destId="{8C00F3A7-70C8-422C-933A-67D8AF6AFAA6}" srcOrd="0" destOrd="1" presId="urn:microsoft.com/office/officeart/2005/8/layout/vList5"/>
    <dgm:cxn modelId="{2D24AAD9-CE75-43C0-BEA5-0888512E5332}" srcId="{545CA8BA-10E3-40FD-A9DA-60FDBB6BA532}" destId="{0605CFB0-AA03-475C-BBF8-EECAB39CF186}" srcOrd="0" destOrd="0" parTransId="{D33D8EF7-A3C1-41DE-B142-4EE6FC0D3EF8}" sibTransId="{384679DC-7DF0-44E9-83C0-C77AB66507B5}"/>
    <dgm:cxn modelId="{BA3F0C37-C749-4F5D-9E36-E961B46404E9}" type="presParOf" srcId="{C6E77089-6D03-4379-9383-58D36A8E0ABC}" destId="{1446BE3E-8459-4314-8DCF-F3F648511E1A}" srcOrd="0" destOrd="0" presId="urn:microsoft.com/office/officeart/2005/8/layout/vList5"/>
    <dgm:cxn modelId="{CD6D2FFE-7763-4680-86EE-EA2CB3C33E48}" type="presParOf" srcId="{1446BE3E-8459-4314-8DCF-F3F648511E1A}" destId="{1808AE5B-8EF8-4DEE-AB4F-0A94AA1CF19A}" srcOrd="0" destOrd="0" presId="urn:microsoft.com/office/officeart/2005/8/layout/vList5"/>
    <dgm:cxn modelId="{4A3F6D39-5BBC-4FC5-AF78-A09FA5C38D8E}" type="presParOf" srcId="{1446BE3E-8459-4314-8DCF-F3F648511E1A}" destId="{8C00F3A7-70C8-422C-933A-67D8AF6AFAA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EE6A473F-9E52-457F-9DFA-43B1A1C8F51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6D18C8-211E-4906-B470-12CA899ECBA6}">
      <dgm:prSet phldrT="[Text]" custT="1"/>
      <dgm:spPr/>
      <dgm:t>
        <a:bodyPr/>
        <a:lstStyle/>
        <a:p>
          <a:r>
            <a:rPr lang="sr-Cyrl-CS" sz="1600" b="1" smtClean="0">
              <a:latin typeface="Times New Roman" pitchFamily="18" charset="0"/>
              <a:cs typeface="Times New Roman" pitchFamily="18" charset="0"/>
            </a:rPr>
            <a:t>КОНСТАНТНА ЕГЗОТРОПИЈА</a:t>
          </a:r>
          <a:endParaRPr lang="en-US" sz="1600" b="1">
            <a:latin typeface="Times New Roman" pitchFamily="18" charset="0"/>
            <a:cs typeface="Times New Roman" pitchFamily="18" charset="0"/>
          </a:endParaRPr>
        </a:p>
      </dgm:t>
    </dgm:pt>
    <dgm:pt modelId="{3D6CCCD5-8EA1-48A5-96BA-54B0E59EB269}" type="parTrans" cxnId="{FB2ABA08-B6D7-467C-AAB7-459496428839}">
      <dgm:prSet/>
      <dgm:spPr/>
      <dgm:t>
        <a:bodyPr/>
        <a:lstStyle/>
        <a:p>
          <a:endParaRPr lang="en-US"/>
        </a:p>
      </dgm:t>
    </dgm:pt>
    <dgm:pt modelId="{D396E2AA-1F8D-46E1-81DD-47341F862DF7}" type="sibTrans" cxnId="{FB2ABA08-B6D7-467C-AAB7-459496428839}">
      <dgm:prSet/>
      <dgm:spPr/>
      <dgm:t>
        <a:bodyPr/>
        <a:lstStyle/>
        <a:p>
          <a:endParaRPr lang="en-US"/>
        </a:p>
      </dgm:t>
    </dgm:pt>
    <dgm:pt modelId="{726E5129-8231-474C-B0A7-36A05FA7C5D5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ИНФАНТИЛНА: појава до 6-ог месеца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CFEA0EC7-FAE6-4684-A5C5-56F0F46A72AC}" type="parTrans" cxnId="{1B536E06-E507-4286-A8C0-F64A2E555BC6}">
      <dgm:prSet/>
      <dgm:spPr/>
      <dgm:t>
        <a:bodyPr/>
        <a:lstStyle/>
        <a:p>
          <a:endParaRPr lang="en-US"/>
        </a:p>
      </dgm:t>
    </dgm:pt>
    <dgm:pt modelId="{FA04F77F-9638-4B40-8444-39AA66B57540}" type="sibTrans" cxnId="{1B536E06-E507-4286-A8C0-F64A2E555BC6}">
      <dgm:prSet/>
      <dgm:spPr/>
      <dgm:t>
        <a:bodyPr/>
        <a:lstStyle/>
        <a:p>
          <a:endParaRPr lang="en-US"/>
        </a:p>
      </dgm:t>
    </dgm:pt>
    <dgm:pt modelId="{789AC686-814B-42F1-A3DC-43FE4620E4A6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БАЗИЧНА: појава после 6-ог месеца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0FEC75B9-1821-4832-A394-D3A086539E59}" type="parTrans" cxnId="{0F5E7209-CB2A-4808-B27D-2EE29C688599}">
      <dgm:prSet/>
      <dgm:spPr/>
      <dgm:t>
        <a:bodyPr/>
        <a:lstStyle/>
        <a:p>
          <a:endParaRPr lang="en-US"/>
        </a:p>
      </dgm:t>
    </dgm:pt>
    <dgm:pt modelId="{8C82D192-5F0B-44D6-8CAE-5CC6EDB8DA1F}" type="sibTrans" cxnId="{0F5E7209-CB2A-4808-B27D-2EE29C688599}">
      <dgm:prSet/>
      <dgm:spPr/>
      <dgm:t>
        <a:bodyPr/>
        <a:lstStyle/>
        <a:p>
          <a:endParaRPr lang="en-US"/>
        </a:p>
      </dgm:t>
    </dgm:pt>
    <dgm:pt modelId="{02DD8CA5-FC3B-4AA3-944F-9771B5D22435}">
      <dgm:prSet phldrT="[Text]" custT="1"/>
      <dgm:spPr/>
      <dgm:t>
        <a:bodyPr/>
        <a:lstStyle/>
        <a:p>
          <a:r>
            <a:rPr lang="sr-Cyrl-CS" sz="1600" b="1" smtClean="0">
              <a:latin typeface="Times New Roman" pitchFamily="18" charset="0"/>
              <a:cs typeface="Times New Roman" pitchFamily="18" charset="0"/>
            </a:rPr>
            <a:t>ИНТЕРМИТЕНТНА ЕГЗОТРОПИЈА</a:t>
          </a:r>
          <a:endParaRPr lang="en-US" sz="1600" b="1">
            <a:latin typeface="Times New Roman" pitchFamily="18" charset="0"/>
            <a:cs typeface="Times New Roman" pitchFamily="18" charset="0"/>
          </a:endParaRPr>
        </a:p>
      </dgm:t>
    </dgm:pt>
    <dgm:pt modelId="{7146D18B-58C1-4720-8471-53869D4425BD}" type="parTrans" cxnId="{92D84940-1484-4076-BC28-97DABA65D970}">
      <dgm:prSet/>
      <dgm:spPr/>
      <dgm:t>
        <a:bodyPr/>
        <a:lstStyle/>
        <a:p>
          <a:endParaRPr lang="en-US"/>
        </a:p>
      </dgm:t>
    </dgm:pt>
    <dgm:pt modelId="{C3980DF7-17A2-4801-A834-BF2B3D771962}" type="sibTrans" cxnId="{92D84940-1484-4076-BC28-97DABA65D970}">
      <dgm:prSet/>
      <dgm:spPr/>
      <dgm:t>
        <a:bodyPr/>
        <a:lstStyle/>
        <a:p>
          <a:endParaRPr lang="en-US"/>
        </a:p>
      </dgm:t>
    </dgm:pt>
    <dgm:pt modelId="{25B8279E-EC0B-4421-81F0-27492DC88677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Најчешћи облик егзотропије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7F5D4317-82A4-4874-AB57-B0321B741E11}" type="parTrans" cxnId="{36AFAFC9-80D1-4333-906E-BB70E93F4AD2}">
      <dgm:prSet/>
      <dgm:spPr/>
      <dgm:t>
        <a:bodyPr/>
        <a:lstStyle/>
        <a:p>
          <a:endParaRPr lang="en-US"/>
        </a:p>
      </dgm:t>
    </dgm:pt>
    <dgm:pt modelId="{7060D8FA-1DF2-4DDA-B20C-7CED4C7ED13C}" type="sibTrans" cxnId="{36AFAFC9-80D1-4333-906E-BB70E93F4AD2}">
      <dgm:prSet/>
      <dgm:spPr/>
      <dgm:t>
        <a:bodyPr/>
        <a:lstStyle/>
        <a:p>
          <a:endParaRPr lang="en-US"/>
        </a:p>
      </dgm:t>
    </dgm:pt>
    <dgm:pt modelId="{A4A93809-438F-4754-9285-769E358C0F6D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Терапија оба типа: хируршка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041D5AD6-1474-4F69-A84B-60B01BB4D8A3}" type="parTrans" cxnId="{7548AA99-EDE6-4C8E-9B66-2C6D7B8E777F}">
      <dgm:prSet/>
      <dgm:spPr/>
      <dgm:t>
        <a:bodyPr/>
        <a:lstStyle/>
        <a:p>
          <a:endParaRPr lang="en-US"/>
        </a:p>
      </dgm:t>
    </dgm:pt>
    <dgm:pt modelId="{EE3986AF-4755-4691-AFA7-7790690D1026}" type="sibTrans" cxnId="{7548AA99-EDE6-4C8E-9B66-2C6D7B8E777F}">
      <dgm:prSet/>
      <dgm:spPr/>
      <dgm:t>
        <a:bodyPr/>
        <a:lstStyle/>
        <a:p>
          <a:endParaRPr lang="en-US"/>
        </a:p>
      </dgm:t>
    </dgm:pt>
    <dgm:pt modelId="{F24BC5DC-BDF7-4EB2-A757-294268B6D966}">
      <dgm:prSet phldrT="[Text]" custT="1"/>
      <dgm:spPr/>
      <dgm:t>
        <a:bodyPr/>
        <a:lstStyle/>
        <a:p>
          <a:r>
            <a:rPr lang="sr-Cyrl-CS" sz="1800" smtClean="0">
              <a:latin typeface="Times New Roman" pitchFamily="18" charset="0"/>
              <a:cs typeface="Times New Roman" pitchFamily="18" charset="0"/>
            </a:rPr>
            <a:t>Појава у узрасту 2-5 година</a:t>
          </a:r>
          <a:endParaRPr lang="en-US" sz="1800">
            <a:latin typeface="Times New Roman" pitchFamily="18" charset="0"/>
            <a:cs typeface="Times New Roman" pitchFamily="18" charset="0"/>
          </a:endParaRPr>
        </a:p>
      </dgm:t>
    </dgm:pt>
    <dgm:pt modelId="{D1DA1A8B-8AFF-42FC-A9EB-507A7B303BAC}" type="parTrans" cxnId="{B9C18086-3489-4135-A37C-AC39F61DAAF7}">
      <dgm:prSet/>
      <dgm:spPr/>
      <dgm:t>
        <a:bodyPr/>
        <a:lstStyle/>
        <a:p>
          <a:endParaRPr lang="en-US"/>
        </a:p>
      </dgm:t>
    </dgm:pt>
    <dgm:pt modelId="{651B810D-76FC-40B7-A0E2-F7421CA94D4C}" type="sibTrans" cxnId="{B9C18086-3489-4135-A37C-AC39F61DAAF7}">
      <dgm:prSet/>
      <dgm:spPr/>
      <dgm:t>
        <a:bodyPr/>
        <a:lstStyle/>
        <a:p>
          <a:endParaRPr lang="en-US"/>
        </a:p>
      </dgm:t>
    </dgm:pt>
    <dgm:pt modelId="{C11A6703-23E1-48EC-89DB-99A12C14BCAE}">
      <dgm:prSet phldrT="[Text]" custT="1"/>
      <dgm:spPr/>
      <dgm:t>
        <a:bodyPr/>
        <a:lstStyle/>
        <a:p>
          <a:r>
            <a:rPr lang="sr-Cyrl-CS" sz="1800" dirty="0" smtClean="0">
              <a:latin typeface="Times New Roman" pitchFamily="18" charset="0"/>
              <a:cs typeface="Times New Roman" pitchFamily="18" charset="0"/>
            </a:rPr>
            <a:t>Лечење: корекција миопије, лечење амблиопије,            ортоптичке вежбе, призме, хирургија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dgm:t>
    </dgm:pt>
    <dgm:pt modelId="{7C762D9D-4BFF-4899-A87E-9D3229553D2E}" type="parTrans" cxnId="{98477311-3441-4927-8324-EC127B77A424}">
      <dgm:prSet/>
      <dgm:spPr/>
      <dgm:t>
        <a:bodyPr/>
        <a:lstStyle/>
        <a:p>
          <a:endParaRPr lang="en-US"/>
        </a:p>
      </dgm:t>
    </dgm:pt>
    <dgm:pt modelId="{B83BCE6B-57C3-45C8-94AD-0B3EE34A9F2C}" type="sibTrans" cxnId="{98477311-3441-4927-8324-EC127B77A424}">
      <dgm:prSet/>
      <dgm:spPr/>
      <dgm:t>
        <a:bodyPr/>
        <a:lstStyle/>
        <a:p>
          <a:endParaRPr lang="en-US"/>
        </a:p>
      </dgm:t>
    </dgm:pt>
    <dgm:pt modelId="{602EAF85-3904-485F-9B9E-1D5E97E5DE7C}" type="pres">
      <dgm:prSet presAssocID="{EE6A473F-9E52-457F-9DFA-43B1A1C8F5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F87C0B-0AD0-421E-8D8E-2A3C4C4F4C7B}" type="pres">
      <dgm:prSet presAssocID="{5E6D18C8-211E-4906-B470-12CA899ECBA6}" presName="linNode" presStyleCnt="0"/>
      <dgm:spPr/>
    </dgm:pt>
    <dgm:pt modelId="{C7277C9A-D13D-430A-8F77-612B8571F39D}" type="pres">
      <dgm:prSet presAssocID="{5E6D18C8-211E-4906-B470-12CA899ECBA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EE337-A7E1-401F-BCA0-B9D3C276857C}" type="pres">
      <dgm:prSet presAssocID="{5E6D18C8-211E-4906-B470-12CA899ECBA6}" presName="descendantText" presStyleLbl="alignAccFollowNode1" presStyleIdx="0" presStyleCnt="2" custScaleX="140510" custScaleY="1247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246F1-EAAA-4C53-A1A2-5F15298CA0AC}" type="pres">
      <dgm:prSet presAssocID="{D396E2AA-1F8D-46E1-81DD-47341F862DF7}" presName="sp" presStyleCnt="0"/>
      <dgm:spPr/>
    </dgm:pt>
    <dgm:pt modelId="{95BA03A9-D207-4D31-A709-477289FED6A0}" type="pres">
      <dgm:prSet presAssocID="{02DD8CA5-FC3B-4AA3-944F-9771B5D22435}" presName="linNode" presStyleCnt="0"/>
      <dgm:spPr/>
    </dgm:pt>
    <dgm:pt modelId="{BB34AF4B-89EA-46DD-A50F-EF6D773DF52F}" type="pres">
      <dgm:prSet presAssocID="{02DD8CA5-FC3B-4AA3-944F-9771B5D22435}" presName="parentText" presStyleLbl="node1" presStyleIdx="1" presStyleCnt="2" custLinFactNeighborX="-4" custLinFactNeighborY="231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40E5AC-06D0-4D8D-89EE-5E9C9D33B40A}" type="pres">
      <dgm:prSet presAssocID="{02DD8CA5-FC3B-4AA3-944F-9771B5D22435}" presName="descendantText" presStyleLbl="alignAccFollowNode1" presStyleIdx="1" presStyleCnt="2" custScaleX="140737" custScaleY="1192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60287D-AC42-418A-9378-010811BC3A15}" type="presOf" srcId="{25B8279E-EC0B-4421-81F0-27492DC88677}" destId="{B940E5AC-06D0-4D8D-89EE-5E9C9D33B40A}" srcOrd="0" destOrd="0" presId="urn:microsoft.com/office/officeart/2005/8/layout/vList5"/>
    <dgm:cxn modelId="{2D4CEABD-A718-4183-B555-26B4E87FE29E}" type="presOf" srcId="{5E6D18C8-211E-4906-B470-12CA899ECBA6}" destId="{C7277C9A-D13D-430A-8F77-612B8571F39D}" srcOrd="0" destOrd="0" presId="urn:microsoft.com/office/officeart/2005/8/layout/vList5"/>
    <dgm:cxn modelId="{B9C18086-3489-4135-A37C-AC39F61DAAF7}" srcId="{02DD8CA5-FC3B-4AA3-944F-9771B5D22435}" destId="{F24BC5DC-BDF7-4EB2-A757-294268B6D966}" srcOrd="1" destOrd="0" parTransId="{D1DA1A8B-8AFF-42FC-A9EB-507A7B303BAC}" sibTransId="{651B810D-76FC-40B7-A0E2-F7421CA94D4C}"/>
    <dgm:cxn modelId="{0F5E7209-CB2A-4808-B27D-2EE29C688599}" srcId="{5E6D18C8-211E-4906-B470-12CA899ECBA6}" destId="{789AC686-814B-42F1-A3DC-43FE4620E4A6}" srcOrd="1" destOrd="0" parTransId="{0FEC75B9-1821-4832-A394-D3A086539E59}" sibTransId="{8C82D192-5F0B-44D6-8CAE-5CC6EDB8DA1F}"/>
    <dgm:cxn modelId="{1E31AFC2-3335-4F36-B457-E43DBD342699}" type="presOf" srcId="{789AC686-814B-42F1-A3DC-43FE4620E4A6}" destId="{449EE337-A7E1-401F-BCA0-B9D3C276857C}" srcOrd="0" destOrd="1" presId="urn:microsoft.com/office/officeart/2005/8/layout/vList5"/>
    <dgm:cxn modelId="{BE5FAB4E-E528-4210-B98D-5BCCED5F164E}" type="presOf" srcId="{C11A6703-23E1-48EC-89DB-99A12C14BCAE}" destId="{B940E5AC-06D0-4D8D-89EE-5E9C9D33B40A}" srcOrd="0" destOrd="2" presId="urn:microsoft.com/office/officeart/2005/8/layout/vList5"/>
    <dgm:cxn modelId="{06742316-D5AD-4D2A-B164-C713A603CBAE}" type="presOf" srcId="{EE6A473F-9E52-457F-9DFA-43B1A1C8F51A}" destId="{602EAF85-3904-485F-9B9E-1D5E97E5DE7C}" srcOrd="0" destOrd="0" presId="urn:microsoft.com/office/officeart/2005/8/layout/vList5"/>
    <dgm:cxn modelId="{FB2ABA08-B6D7-467C-AAB7-459496428839}" srcId="{EE6A473F-9E52-457F-9DFA-43B1A1C8F51A}" destId="{5E6D18C8-211E-4906-B470-12CA899ECBA6}" srcOrd="0" destOrd="0" parTransId="{3D6CCCD5-8EA1-48A5-96BA-54B0E59EB269}" sibTransId="{D396E2AA-1F8D-46E1-81DD-47341F862DF7}"/>
    <dgm:cxn modelId="{BB0D8861-964F-485C-A70F-553672755638}" type="presOf" srcId="{F24BC5DC-BDF7-4EB2-A757-294268B6D966}" destId="{B940E5AC-06D0-4D8D-89EE-5E9C9D33B40A}" srcOrd="0" destOrd="1" presId="urn:microsoft.com/office/officeart/2005/8/layout/vList5"/>
    <dgm:cxn modelId="{98477311-3441-4927-8324-EC127B77A424}" srcId="{02DD8CA5-FC3B-4AA3-944F-9771B5D22435}" destId="{C11A6703-23E1-48EC-89DB-99A12C14BCAE}" srcOrd="2" destOrd="0" parTransId="{7C762D9D-4BFF-4899-A87E-9D3229553D2E}" sibTransId="{B83BCE6B-57C3-45C8-94AD-0B3EE34A9F2C}"/>
    <dgm:cxn modelId="{191C3EAB-8718-4758-88EB-802CC651A51F}" type="presOf" srcId="{A4A93809-438F-4754-9285-769E358C0F6D}" destId="{449EE337-A7E1-401F-BCA0-B9D3C276857C}" srcOrd="0" destOrd="2" presId="urn:microsoft.com/office/officeart/2005/8/layout/vList5"/>
    <dgm:cxn modelId="{67EE9282-E77A-48C4-94A5-D881742C0C9E}" type="presOf" srcId="{726E5129-8231-474C-B0A7-36A05FA7C5D5}" destId="{449EE337-A7E1-401F-BCA0-B9D3C276857C}" srcOrd="0" destOrd="0" presId="urn:microsoft.com/office/officeart/2005/8/layout/vList5"/>
    <dgm:cxn modelId="{92D84940-1484-4076-BC28-97DABA65D970}" srcId="{EE6A473F-9E52-457F-9DFA-43B1A1C8F51A}" destId="{02DD8CA5-FC3B-4AA3-944F-9771B5D22435}" srcOrd="1" destOrd="0" parTransId="{7146D18B-58C1-4720-8471-53869D4425BD}" sibTransId="{C3980DF7-17A2-4801-A834-BF2B3D771962}"/>
    <dgm:cxn modelId="{7548AA99-EDE6-4C8E-9B66-2C6D7B8E777F}" srcId="{5E6D18C8-211E-4906-B470-12CA899ECBA6}" destId="{A4A93809-438F-4754-9285-769E358C0F6D}" srcOrd="2" destOrd="0" parTransId="{041D5AD6-1474-4F69-A84B-60B01BB4D8A3}" sibTransId="{EE3986AF-4755-4691-AFA7-7790690D1026}"/>
    <dgm:cxn modelId="{36AFAFC9-80D1-4333-906E-BB70E93F4AD2}" srcId="{02DD8CA5-FC3B-4AA3-944F-9771B5D22435}" destId="{25B8279E-EC0B-4421-81F0-27492DC88677}" srcOrd="0" destOrd="0" parTransId="{7F5D4317-82A4-4874-AB57-B0321B741E11}" sibTransId="{7060D8FA-1DF2-4DDA-B20C-7CED4C7ED13C}"/>
    <dgm:cxn modelId="{4AC9248A-24CD-4CA6-B778-7884649E5FB1}" type="presOf" srcId="{02DD8CA5-FC3B-4AA3-944F-9771B5D22435}" destId="{BB34AF4B-89EA-46DD-A50F-EF6D773DF52F}" srcOrd="0" destOrd="0" presId="urn:microsoft.com/office/officeart/2005/8/layout/vList5"/>
    <dgm:cxn modelId="{1B536E06-E507-4286-A8C0-F64A2E555BC6}" srcId="{5E6D18C8-211E-4906-B470-12CA899ECBA6}" destId="{726E5129-8231-474C-B0A7-36A05FA7C5D5}" srcOrd="0" destOrd="0" parTransId="{CFEA0EC7-FAE6-4684-A5C5-56F0F46A72AC}" sibTransId="{FA04F77F-9638-4B40-8444-39AA66B57540}"/>
    <dgm:cxn modelId="{2E9A6BE2-43B3-4A20-A48F-30A5A610077F}" type="presParOf" srcId="{602EAF85-3904-485F-9B9E-1D5E97E5DE7C}" destId="{9EF87C0B-0AD0-421E-8D8E-2A3C4C4F4C7B}" srcOrd="0" destOrd="0" presId="urn:microsoft.com/office/officeart/2005/8/layout/vList5"/>
    <dgm:cxn modelId="{81E6D72E-59BB-4D72-A8E1-FBEF4547C74C}" type="presParOf" srcId="{9EF87C0B-0AD0-421E-8D8E-2A3C4C4F4C7B}" destId="{C7277C9A-D13D-430A-8F77-612B8571F39D}" srcOrd="0" destOrd="0" presId="urn:microsoft.com/office/officeart/2005/8/layout/vList5"/>
    <dgm:cxn modelId="{9E29ADF5-D1BC-420B-97AB-1370C09BDE77}" type="presParOf" srcId="{9EF87C0B-0AD0-421E-8D8E-2A3C4C4F4C7B}" destId="{449EE337-A7E1-401F-BCA0-B9D3C276857C}" srcOrd="1" destOrd="0" presId="urn:microsoft.com/office/officeart/2005/8/layout/vList5"/>
    <dgm:cxn modelId="{2B626ADB-74C7-4A4F-ADFE-6BE65EC5DC23}" type="presParOf" srcId="{602EAF85-3904-485F-9B9E-1D5E97E5DE7C}" destId="{58F246F1-EAAA-4C53-A1A2-5F15298CA0AC}" srcOrd="1" destOrd="0" presId="urn:microsoft.com/office/officeart/2005/8/layout/vList5"/>
    <dgm:cxn modelId="{26812F50-21AF-466E-AC1A-B9C45EFEDA61}" type="presParOf" srcId="{602EAF85-3904-485F-9B9E-1D5E97E5DE7C}" destId="{95BA03A9-D207-4D31-A709-477289FED6A0}" srcOrd="2" destOrd="0" presId="urn:microsoft.com/office/officeart/2005/8/layout/vList5"/>
    <dgm:cxn modelId="{1EC4E3A8-AEF0-469C-8A30-1014508C0E24}" type="presParOf" srcId="{95BA03A9-D207-4D31-A709-477289FED6A0}" destId="{BB34AF4B-89EA-46DD-A50F-EF6D773DF52F}" srcOrd="0" destOrd="0" presId="urn:microsoft.com/office/officeart/2005/8/layout/vList5"/>
    <dgm:cxn modelId="{2FC9B682-3F7B-479B-A41D-A75EAF6A7089}" type="presParOf" srcId="{95BA03A9-D207-4D31-A709-477289FED6A0}" destId="{B940E5AC-06D0-4D8D-89EE-5E9C9D33B40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6B824FF-A20E-4F67-BE82-6DDCFC26629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6E91C3-261F-4340-89A0-B07E65780E21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M. OBLIQUUS SUPERIOR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F7645C25-4230-44A9-AE13-140CC1D8E649}" type="parTrans" cxnId="{AFAC76FE-CC39-4576-B733-026FB723413F}">
      <dgm:prSet/>
      <dgm:spPr/>
      <dgm:t>
        <a:bodyPr/>
        <a:lstStyle/>
        <a:p>
          <a:endParaRPr lang="en-US"/>
        </a:p>
      </dgm:t>
    </dgm:pt>
    <dgm:pt modelId="{E372BE3C-2794-46EB-8FDD-1A7D5452F664}" type="sibTrans" cxnId="{AFAC76FE-CC39-4576-B733-026FB723413F}">
      <dgm:prSet/>
      <dgm:spPr/>
      <dgm:t>
        <a:bodyPr/>
        <a:lstStyle/>
        <a:p>
          <a:endParaRPr lang="en-US"/>
        </a:p>
      </dgm:t>
    </dgm:pt>
    <dgm:pt modelId="{51BA8806-DA8E-48BF-B3A4-FC215B2403A6}">
      <dgm:prSet phldrT="[Text]" custT="1"/>
      <dgm:spPr/>
      <dgm:t>
        <a:bodyPr/>
        <a:lstStyle/>
        <a:p>
          <a:pPr algn="ctr"/>
          <a:r>
            <a:rPr lang="sr-Latn-CS" sz="1400" smtClean="0">
              <a:latin typeface="Times New Roman" pitchFamily="18" charset="0"/>
              <a:cs typeface="Times New Roman" pitchFamily="18" charset="0"/>
            </a:rPr>
            <a:t>M. OBLIQUUS INFERIOR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C3DC8E0D-1CF7-493F-93CE-45AD812852B0}" type="parTrans" cxnId="{C5813C62-365F-4094-8C85-D64CFC96A1A1}">
      <dgm:prSet/>
      <dgm:spPr/>
      <dgm:t>
        <a:bodyPr/>
        <a:lstStyle/>
        <a:p>
          <a:endParaRPr lang="en-US"/>
        </a:p>
      </dgm:t>
    </dgm:pt>
    <dgm:pt modelId="{F8F21168-461A-4F01-A55B-DAC9A0908EDC}" type="sibTrans" cxnId="{C5813C62-365F-4094-8C85-D64CFC96A1A1}">
      <dgm:prSet/>
      <dgm:spPr/>
      <dgm:t>
        <a:bodyPr/>
        <a:lstStyle/>
        <a:p>
          <a:endParaRPr lang="en-US"/>
        </a:p>
      </dgm:t>
    </dgm:pt>
    <dgm:pt modelId="{A6061654-34EF-4521-8ABB-8270444446F7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Доњи медијални зид орбите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258B4E8-0953-4F76-8151-7C38A953A705}" type="parTrans" cxnId="{78C97F13-D291-4834-84A0-77B23D351256}">
      <dgm:prSet/>
      <dgm:spPr/>
      <dgm:t>
        <a:bodyPr/>
        <a:lstStyle/>
        <a:p>
          <a:endParaRPr lang="en-US"/>
        </a:p>
      </dgm:t>
    </dgm:pt>
    <dgm:pt modelId="{04FECEEB-AF9F-4D12-8332-FB085F850ED6}" type="sibTrans" cxnId="{78C97F13-D291-4834-84A0-77B23D351256}">
      <dgm:prSet/>
      <dgm:spPr/>
      <dgm:t>
        <a:bodyPr/>
        <a:lstStyle/>
        <a:p>
          <a:endParaRPr lang="en-US"/>
        </a:p>
      </dgm:t>
    </dgm:pt>
    <dgm:pt modelId="{1A97046F-167F-49A5-ADEF-8F9D75E7A70C}">
      <dgm:prSet phldrT="[Text]" custT="1"/>
      <dgm:spPr/>
      <dgm:t>
        <a:bodyPr/>
        <a:lstStyle/>
        <a:p>
          <a:pPr algn="l"/>
          <a:r>
            <a:rPr lang="sr-Latn-CS" sz="1600" smtClean="0">
              <a:latin typeface="Times New Roman" pitchFamily="18" charset="0"/>
              <a:cs typeface="Times New Roman" pitchFamily="18" charset="0"/>
            </a:rPr>
            <a:t>Zinn-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ов заједнички тетивни прстен 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3A873AEC-B794-4A79-AD26-3827262046C1}" type="parTrans" cxnId="{1CA9F414-F25C-4204-A89A-F479FF2529CA}">
      <dgm:prSet/>
      <dgm:spPr/>
      <dgm:t>
        <a:bodyPr/>
        <a:lstStyle/>
        <a:p>
          <a:endParaRPr lang="en-US"/>
        </a:p>
      </dgm:t>
    </dgm:pt>
    <dgm:pt modelId="{C0F8C6A4-35EF-48B2-91A8-B11395B12F59}" type="sibTrans" cxnId="{1CA9F414-F25C-4204-A89A-F479FF2529CA}">
      <dgm:prSet/>
      <dgm:spPr/>
      <dgm:t>
        <a:bodyPr/>
        <a:lstStyle/>
        <a:p>
          <a:endParaRPr lang="en-US"/>
        </a:p>
      </dgm:t>
    </dgm:pt>
    <dgm:pt modelId="{77E336E9-333E-41FE-915A-20CAFC3DEF13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Најдужи: тело 40мм +тетива 20мм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E182A44-A837-4072-A9A2-240B8814CA87}" type="parTrans" cxnId="{907013B8-93C9-4C9F-842A-84A20D005DFE}">
      <dgm:prSet/>
      <dgm:spPr/>
      <dgm:t>
        <a:bodyPr/>
        <a:lstStyle/>
        <a:p>
          <a:endParaRPr lang="en-US"/>
        </a:p>
      </dgm:t>
    </dgm:pt>
    <dgm:pt modelId="{732FB662-710D-4C40-9242-69D77B4E2C00}" type="sibTrans" cxnId="{907013B8-93C9-4C9F-842A-84A20D005DFE}">
      <dgm:prSet/>
      <dgm:spPr/>
      <dgm:t>
        <a:bodyPr/>
        <a:lstStyle/>
        <a:p>
          <a:endParaRPr lang="en-US"/>
        </a:p>
      </dgm:t>
    </dgm:pt>
    <dgm:pt modelId="{296D262B-5ED5-4C2C-93A4-BD9F73C9EF32}">
      <dgm:prSet phldrT="[Text]" custT="1"/>
      <dgm:spPr/>
      <dgm:t>
        <a:bodyPr/>
        <a:lstStyle/>
        <a:p>
          <a:pPr algn="l"/>
          <a:r>
            <a:rPr lang="sr-Latn-CS" sz="1600" smtClean="0">
              <a:latin typeface="Times New Roman" pitchFamily="18" charset="0"/>
              <a:cs typeface="Times New Roman" pitchFamily="18" charset="0"/>
            </a:rPr>
            <a:t>Trochlea: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физиолошка инсерција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09071085-7370-445E-84B3-5D41F6519E74}" type="parTrans" cxnId="{AD25979F-A5F9-44D9-A577-03B8D00B0A55}">
      <dgm:prSet/>
      <dgm:spPr/>
      <dgm:t>
        <a:bodyPr/>
        <a:lstStyle/>
        <a:p>
          <a:endParaRPr lang="en-US"/>
        </a:p>
      </dgm:t>
    </dgm:pt>
    <dgm:pt modelId="{2A0A6E4C-B517-44BD-8309-C7A3E6FE54B6}" type="sibTrans" cxnId="{AD25979F-A5F9-44D9-A577-03B8D00B0A55}">
      <dgm:prSet/>
      <dgm:spPr/>
      <dgm:t>
        <a:bodyPr/>
        <a:lstStyle/>
        <a:p>
          <a:endParaRPr lang="en-US"/>
        </a:p>
      </dgm:t>
    </dgm:pt>
    <dgm:pt modelId="{AD3E6FEB-EC92-465C-ADFE-29BF2FDDD6E8}">
      <dgm:prSet phldrT="[Text]" custT="1"/>
      <dgm:spPr/>
      <dgm:t>
        <a:bodyPr/>
        <a:lstStyle/>
        <a:p>
          <a:pPr algn="l"/>
          <a:r>
            <a:rPr lang="sr-Cyrl-CS" sz="1600" smtClean="0">
              <a:latin typeface="Times New Roman" pitchFamily="18" charset="0"/>
              <a:cs typeface="Times New Roman" pitchFamily="18" charset="0"/>
            </a:rPr>
            <a:t>Задњи спољни горњи квадрант (иза екватора)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DE5B086-962C-4DDD-BA1C-26EDDCF98B40}" type="parTrans" cxnId="{CDF17210-8F26-47E3-AAB9-DBBD6F42068F}">
      <dgm:prSet/>
      <dgm:spPr/>
      <dgm:t>
        <a:bodyPr/>
        <a:lstStyle/>
        <a:p>
          <a:endParaRPr lang="en-US"/>
        </a:p>
      </dgm:t>
    </dgm:pt>
    <dgm:pt modelId="{9F6BD188-F3CD-48CC-92F1-2210E5A23F4C}" type="sibTrans" cxnId="{CDF17210-8F26-47E3-AAB9-DBBD6F42068F}">
      <dgm:prSet/>
      <dgm:spPr/>
      <dgm:t>
        <a:bodyPr/>
        <a:lstStyle/>
        <a:p>
          <a:endParaRPr lang="en-US"/>
        </a:p>
      </dgm:t>
    </dgm:pt>
    <dgm:pt modelId="{66E5631F-176E-4F12-A04C-C895D33E034B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Задњи спољни доњи квадрант</a:t>
          </a:r>
          <a:r>
            <a:rPr lang="sr-Latn-CS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(иза екватора)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A2198787-DE17-43FA-B13D-64E6E7AE13F1}" type="parTrans" cxnId="{0E4317C3-E8DB-46F8-810F-4FBB4D6AB962}">
      <dgm:prSet/>
      <dgm:spPr/>
      <dgm:t>
        <a:bodyPr/>
        <a:lstStyle/>
        <a:p>
          <a:endParaRPr lang="en-US"/>
        </a:p>
      </dgm:t>
    </dgm:pt>
    <dgm:pt modelId="{7AFF80A2-0F50-403B-88CD-48870E16E42D}" type="sibTrans" cxnId="{0E4317C3-E8DB-46F8-810F-4FBB4D6AB962}">
      <dgm:prSet/>
      <dgm:spPr/>
      <dgm:t>
        <a:bodyPr/>
        <a:lstStyle/>
        <a:p>
          <a:endParaRPr lang="en-US"/>
        </a:p>
      </dgm:t>
    </dgm:pt>
    <dgm:pt modelId="{A7E9D17C-B352-406F-AFE1-5A8627044C40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Најкраћи: 37 мм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6D1521EA-A563-45A4-8300-1C216D11754D}" type="parTrans" cxnId="{32EC266D-3DB4-47DD-9B2D-583C92527FBB}">
      <dgm:prSet/>
      <dgm:spPr/>
      <dgm:t>
        <a:bodyPr/>
        <a:lstStyle/>
        <a:p>
          <a:endParaRPr lang="en-US"/>
        </a:p>
      </dgm:t>
    </dgm:pt>
    <dgm:pt modelId="{DFA455D4-5C33-4C11-A953-CDD9881D3087}" type="sibTrans" cxnId="{32EC266D-3DB4-47DD-9B2D-583C92527FBB}">
      <dgm:prSet/>
      <dgm:spPr/>
      <dgm:t>
        <a:bodyPr/>
        <a:lstStyle/>
        <a:p>
          <a:endParaRPr lang="en-US"/>
        </a:p>
      </dgm:t>
    </dgm:pt>
    <dgm:pt modelId="{895EC0C1-5220-486A-8116-F89651207ADD}" type="pres">
      <dgm:prSet presAssocID="{86B824FF-A20E-4F67-BE82-6DDCFC2662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9E4428-69E9-4217-BF39-F77BF57241D7}" type="pres">
      <dgm:prSet presAssocID="{BB6E91C3-261F-4340-89A0-B07E65780E2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45430F-0A68-4E75-ADFF-35C39E454213}" type="pres">
      <dgm:prSet presAssocID="{BB6E91C3-261F-4340-89A0-B07E65780E2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6AFD0A-630C-42B3-8BD0-49AC369E3253}" type="pres">
      <dgm:prSet presAssocID="{51BA8806-DA8E-48BF-B3A4-FC215B2403A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F3D048-1257-49F8-B030-B567D5681D1C}" type="pres">
      <dgm:prSet presAssocID="{51BA8806-DA8E-48BF-B3A4-FC215B2403A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7013B8-93C9-4C9F-842A-84A20D005DFE}" srcId="{BB6E91C3-261F-4340-89A0-B07E65780E21}" destId="{77E336E9-333E-41FE-915A-20CAFC3DEF13}" srcOrd="0" destOrd="0" parTransId="{0E182A44-A837-4072-A9A2-240B8814CA87}" sibTransId="{732FB662-710D-4C40-9242-69D77B4E2C00}"/>
    <dgm:cxn modelId="{0E4317C3-E8DB-46F8-810F-4FBB4D6AB962}" srcId="{51BA8806-DA8E-48BF-B3A4-FC215B2403A6}" destId="{66E5631F-176E-4F12-A04C-C895D33E034B}" srcOrd="2" destOrd="0" parTransId="{A2198787-DE17-43FA-B13D-64E6E7AE13F1}" sibTransId="{7AFF80A2-0F50-403B-88CD-48870E16E42D}"/>
    <dgm:cxn modelId="{322BDA43-957F-486D-9C5B-CC476B391DB8}" type="presOf" srcId="{A6061654-34EF-4521-8ABB-8270444446F7}" destId="{EAF3D048-1257-49F8-B030-B567D5681D1C}" srcOrd="0" destOrd="0" presId="urn:microsoft.com/office/officeart/2005/8/layout/vList2"/>
    <dgm:cxn modelId="{FB45ECE9-2E1E-4B58-A240-DBECF7335428}" type="presOf" srcId="{77E336E9-333E-41FE-915A-20CAFC3DEF13}" destId="{AC45430F-0A68-4E75-ADFF-35C39E454213}" srcOrd="0" destOrd="0" presId="urn:microsoft.com/office/officeart/2005/8/layout/vList2"/>
    <dgm:cxn modelId="{28CC299C-3A31-4764-89C7-0F8A7DF82CCF}" type="presOf" srcId="{AD3E6FEB-EC92-465C-ADFE-29BF2FDDD6E8}" destId="{AC45430F-0A68-4E75-ADFF-35C39E454213}" srcOrd="0" destOrd="3" presId="urn:microsoft.com/office/officeart/2005/8/layout/vList2"/>
    <dgm:cxn modelId="{CDF17210-8F26-47E3-AAB9-DBBD6F42068F}" srcId="{BB6E91C3-261F-4340-89A0-B07E65780E21}" destId="{AD3E6FEB-EC92-465C-ADFE-29BF2FDDD6E8}" srcOrd="3" destOrd="0" parTransId="{9DE5B086-962C-4DDD-BA1C-26EDDCF98B40}" sibTransId="{9F6BD188-F3CD-48CC-92F1-2210E5A23F4C}"/>
    <dgm:cxn modelId="{89B8B507-3228-42B9-9D4D-1B72E73E7220}" type="presOf" srcId="{51BA8806-DA8E-48BF-B3A4-FC215B2403A6}" destId="{0B6AFD0A-630C-42B3-8BD0-49AC369E3253}" srcOrd="0" destOrd="0" presId="urn:microsoft.com/office/officeart/2005/8/layout/vList2"/>
    <dgm:cxn modelId="{B90272A8-F195-4B0A-853A-D863490A38D4}" type="presOf" srcId="{86B824FF-A20E-4F67-BE82-6DDCFC266290}" destId="{895EC0C1-5220-486A-8116-F89651207ADD}" srcOrd="0" destOrd="0" presId="urn:microsoft.com/office/officeart/2005/8/layout/vList2"/>
    <dgm:cxn modelId="{32EC266D-3DB4-47DD-9B2D-583C92527FBB}" srcId="{51BA8806-DA8E-48BF-B3A4-FC215B2403A6}" destId="{A7E9D17C-B352-406F-AFE1-5A8627044C40}" srcOrd="1" destOrd="0" parTransId="{6D1521EA-A563-45A4-8300-1C216D11754D}" sibTransId="{DFA455D4-5C33-4C11-A953-CDD9881D3087}"/>
    <dgm:cxn modelId="{1CA9F414-F25C-4204-A89A-F479FF2529CA}" srcId="{BB6E91C3-261F-4340-89A0-B07E65780E21}" destId="{1A97046F-167F-49A5-ADEF-8F9D75E7A70C}" srcOrd="1" destOrd="0" parTransId="{3A873AEC-B794-4A79-AD26-3827262046C1}" sibTransId="{C0F8C6A4-35EF-48B2-91A8-B11395B12F59}"/>
    <dgm:cxn modelId="{424531A3-F0ED-4496-9271-3666045C8EA4}" type="presOf" srcId="{BB6E91C3-261F-4340-89A0-B07E65780E21}" destId="{BB9E4428-69E9-4217-BF39-F77BF57241D7}" srcOrd="0" destOrd="0" presId="urn:microsoft.com/office/officeart/2005/8/layout/vList2"/>
    <dgm:cxn modelId="{A989958D-12D7-462A-967A-99EBD13A5A6E}" type="presOf" srcId="{296D262B-5ED5-4C2C-93A4-BD9F73C9EF32}" destId="{AC45430F-0A68-4E75-ADFF-35C39E454213}" srcOrd="0" destOrd="2" presId="urn:microsoft.com/office/officeart/2005/8/layout/vList2"/>
    <dgm:cxn modelId="{D8A4E0DA-5D6F-4BC7-A2F9-8B3E16A38780}" type="presOf" srcId="{1A97046F-167F-49A5-ADEF-8F9D75E7A70C}" destId="{AC45430F-0A68-4E75-ADFF-35C39E454213}" srcOrd="0" destOrd="1" presId="urn:microsoft.com/office/officeart/2005/8/layout/vList2"/>
    <dgm:cxn modelId="{C5813C62-365F-4094-8C85-D64CFC96A1A1}" srcId="{86B824FF-A20E-4F67-BE82-6DDCFC266290}" destId="{51BA8806-DA8E-48BF-B3A4-FC215B2403A6}" srcOrd="1" destOrd="0" parTransId="{C3DC8E0D-1CF7-493F-93CE-45AD812852B0}" sibTransId="{F8F21168-461A-4F01-A55B-DAC9A0908EDC}"/>
    <dgm:cxn modelId="{AFAC76FE-CC39-4576-B733-026FB723413F}" srcId="{86B824FF-A20E-4F67-BE82-6DDCFC266290}" destId="{BB6E91C3-261F-4340-89A0-B07E65780E21}" srcOrd="0" destOrd="0" parTransId="{F7645C25-4230-44A9-AE13-140CC1D8E649}" sibTransId="{E372BE3C-2794-46EB-8FDD-1A7D5452F664}"/>
    <dgm:cxn modelId="{059426CE-6821-423E-BAD6-8C5B9FA64DF1}" type="presOf" srcId="{A7E9D17C-B352-406F-AFE1-5A8627044C40}" destId="{EAF3D048-1257-49F8-B030-B567D5681D1C}" srcOrd="0" destOrd="1" presId="urn:microsoft.com/office/officeart/2005/8/layout/vList2"/>
    <dgm:cxn modelId="{78C97F13-D291-4834-84A0-77B23D351256}" srcId="{51BA8806-DA8E-48BF-B3A4-FC215B2403A6}" destId="{A6061654-34EF-4521-8ABB-8270444446F7}" srcOrd="0" destOrd="0" parTransId="{9258B4E8-0953-4F76-8151-7C38A953A705}" sibTransId="{04FECEEB-AF9F-4D12-8332-FB085F850ED6}"/>
    <dgm:cxn modelId="{AD25979F-A5F9-44D9-A577-03B8D00B0A55}" srcId="{BB6E91C3-261F-4340-89A0-B07E65780E21}" destId="{296D262B-5ED5-4C2C-93A4-BD9F73C9EF32}" srcOrd="2" destOrd="0" parTransId="{09071085-7370-445E-84B3-5D41F6519E74}" sibTransId="{2A0A6E4C-B517-44BD-8309-C7A3E6FE54B6}"/>
    <dgm:cxn modelId="{679DDD23-5D4C-46CD-9FA3-DD576394944B}" type="presOf" srcId="{66E5631F-176E-4F12-A04C-C895D33E034B}" destId="{EAF3D048-1257-49F8-B030-B567D5681D1C}" srcOrd="0" destOrd="2" presId="urn:microsoft.com/office/officeart/2005/8/layout/vList2"/>
    <dgm:cxn modelId="{90021678-BBB9-4AEB-9568-163E3195A62D}" type="presParOf" srcId="{895EC0C1-5220-486A-8116-F89651207ADD}" destId="{BB9E4428-69E9-4217-BF39-F77BF57241D7}" srcOrd="0" destOrd="0" presId="urn:microsoft.com/office/officeart/2005/8/layout/vList2"/>
    <dgm:cxn modelId="{4485A8B0-CF89-476C-A003-B953D69A3DE7}" type="presParOf" srcId="{895EC0C1-5220-486A-8116-F89651207ADD}" destId="{AC45430F-0A68-4E75-ADFF-35C39E454213}" srcOrd="1" destOrd="0" presId="urn:microsoft.com/office/officeart/2005/8/layout/vList2"/>
    <dgm:cxn modelId="{30BCD72E-598F-4350-8EC4-03313E4E7D47}" type="presParOf" srcId="{895EC0C1-5220-486A-8116-F89651207ADD}" destId="{0B6AFD0A-630C-42B3-8BD0-49AC369E3253}" srcOrd="2" destOrd="0" presId="urn:microsoft.com/office/officeart/2005/8/layout/vList2"/>
    <dgm:cxn modelId="{05482E55-501F-4396-97A2-EE9EF14150E4}" type="presParOf" srcId="{895EC0C1-5220-486A-8116-F89651207ADD}" destId="{EAF3D048-1257-49F8-B030-B567D5681D1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CF267C-D05F-4FEE-A3D7-D7A6A4D8006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A0EE61-61A5-447E-B4B2-AB8ACCC7ABF0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IV  n.trochlearis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CD91F854-EA24-4E54-A29D-2773B7280F4E}" type="parTrans" cxnId="{223DAAE8-3D99-4C1A-92B6-EC314AACF4C7}">
      <dgm:prSet/>
      <dgm:spPr/>
      <dgm:t>
        <a:bodyPr/>
        <a:lstStyle/>
        <a:p>
          <a:endParaRPr lang="en-US"/>
        </a:p>
      </dgm:t>
    </dgm:pt>
    <dgm:pt modelId="{61E59C4E-593E-4D96-A662-7AB1E46F07AD}" type="sibTrans" cxnId="{223DAAE8-3D99-4C1A-92B6-EC314AACF4C7}">
      <dgm:prSet/>
      <dgm:spPr/>
      <dgm:t>
        <a:bodyPr/>
        <a:lstStyle/>
        <a:p>
          <a:endParaRPr lang="en-US"/>
        </a:p>
      </dgm:t>
    </dgm:pt>
    <dgm:pt modelId="{88842891-7D94-4CF7-8AF9-3FB857BE740F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m.obliquus superior 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7A549F9F-03A3-4846-A094-A151B2F6C6BD}" type="parTrans" cxnId="{962FD511-A655-4779-9296-5BCB257CFBA6}">
      <dgm:prSet/>
      <dgm:spPr/>
      <dgm:t>
        <a:bodyPr/>
        <a:lstStyle/>
        <a:p>
          <a:endParaRPr lang="en-US"/>
        </a:p>
      </dgm:t>
    </dgm:pt>
    <dgm:pt modelId="{DC38D4F3-0DC0-4B1C-B9DC-7FC468615A31}" type="sibTrans" cxnId="{962FD511-A655-4779-9296-5BCB257CFBA6}">
      <dgm:prSet/>
      <dgm:spPr/>
      <dgm:t>
        <a:bodyPr/>
        <a:lstStyle/>
        <a:p>
          <a:endParaRPr lang="en-US"/>
        </a:p>
      </dgm:t>
    </dgm:pt>
    <dgm:pt modelId="{9C8B7FEF-B4CB-4A01-A944-A503EAF07285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VI    n.abducens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569357DB-B42C-457F-83FD-D9644249D450}" type="parTrans" cxnId="{610FDC85-B0E3-4D52-B257-90B4DE4AE1E1}">
      <dgm:prSet/>
      <dgm:spPr/>
      <dgm:t>
        <a:bodyPr/>
        <a:lstStyle/>
        <a:p>
          <a:endParaRPr lang="en-US"/>
        </a:p>
      </dgm:t>
    </dgm:pt>
    <dgm:pt modelId="{D199AC20-4BCB-4D53-ABED-F09B1C903C7E}" type="sibTrans" cxnId="{610FDC85-B0E3-4D52-B257-90B4DE4AE1E1}">
      <dgm:prSet/>
      <dgm:spPr/>
      <dgm:t>
        <a:bodyPr/>
        <a:lstStyle/>
        <a:p>
          <a:endParaRPr lang="en-US"/>
        </a:p>
      </dgm:t>
    </dgm:pt>
    <dgm:pt modelId="{FDF6B95F-450E-4D4F-93CC-285E5498CC60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III n. oculomotorius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F4518ED8-1FAF-4310-99F7-8EF9D4B7E522}" type="parTrans" cxnId="{A17FCDF1-C931-4272-941F-19279BD1A0AB}">
      <dgm:prSet/>
      <dgm:spPr/>
      <dgm:t>
        <a:bodyPr/>
        <a:lstStyle/>
        <a:p>
          <a:endParaRPr lang="en-US"/>
        </a:p>
      </dgm:t>
    </dgm:pt>
    <dgm:pt modelId="{C55E31CB-5904-4802-AD33-92BB8422C3F4}" type="sibTrans" cxnId="{A17FCDF1-C931-4272-941F-19279BD1A0AB}">
      <dgm:prSet/>
      <dgm:spPr/>
      <dgm:t>
        <a:bodyPr/>
        <a:lstStyle/>
        <a:p>
          <a:endParaRPr lang="en-US"/>
        </a:p>
      </dgm:t>
    </dgm:pt>
    <dgm:pt modelId="{5BC1E8E4-B07C-4DBB-B31D-922E16C9FAD6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mm.rec.sup,inf,med +m.obl inf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30B3AF75-6BA5-42C1-8A06-41BF0F58FC8C}" type="parTrans" cxnId="{23B758A3-6608-48C8-9C31-C91861F0E85B}">
      <dgm:prSet/>
      <dgm:spPr/>
      <dgm:t>
        <a:bodyPr/>
        <a:lstStyle/>
        <a:p>
          <a:endParaRPr lang="en-US"/>
        </a:p>
      </dgm:t>
    </dgm:pt>
    <dgm:pt modelId="{DE1768C0-9EBB-4643-8756-71830284D21B}" type="sibTrans" cxnId="{23B758A3-6608-48C8-9C31-C91861F0E85B}">
      <dgm:prSet/>
      <dgm:spPr/>
      <dgm:t>
        <a:bodyPr/>
        <a:lstStyle/>
        <a:p>
          <a:endParaRPr lang="en-US"/>
        </a:p>
      </dgm:t>
    </dgm:pt>
    <dgm:pt modelId="{0059CCEC-8798-454D-B78D-8D6EBD84A9BC}">
      <dgm:prSet phldrT="[Text]" custT="1"/>
      <dgm:spPr/>
      <dgm:t>
        <a:bodyPr/>
        <a:lstStyle/>
        <a:p>
          <a:r>
            <a:rPr lang="sr-Latn-CS" sz="1400" smtClean="0">
              <a:latin typeface="Times New Roman" pitchFamily="18" charset="0"/>
              <a:cs typeface="Times New Roman" pitchFamily="18" charset="0"/>
            </a:rPr>
            <a:t>m.rectus lateralis 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17698C05-D1ED-449F-88C6-8C05C3C20DF6}" type="parTrans" cxnId="{10CEE57D-B0B8-407F-B9C5-30B82723110B}">
      <dgm:prSet/>
      <dgm:spPr/>
      <dgm:t>
        <a:bodyPr/>
        <a:lstStyle/>
        <a:p>
          <a:endParaRPr lang="en-US"/>
        </a:p>
      </dgm:t>
    </dgm:pt>
    <dgm:pt modelId="{729FB447-B127-472D-8167-B4B0D8116FD4}" type="sibTrans" cxnId="{10CEE57D-B0B8-407F-B9C5-30B82723110B}">
      <dgm:prSet/>
      <dgm:spPr/>
      <dgm:t>
        <a:bodyPr/>
        <a:lstStyle/>
        <a:p>
          <a:endParaRPr lang="en-US"/>
        </a:p>
      </dgm:t>
    </dgm:pt>
    <dgm:pt modelId="{0F6070D7-11A5-4941-A86B-679339856F71}" type="pres">
      <dgm:prSet presAssocID="{4CCF267C-D05F-4FEE-A3D7-D7A6A4D800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3A1B67-E780-44F6-8BC1-D73F8E5E8D86}" type="pres">
      <dgm:prSet presAssocID="{FDF6B95F-450E-4D4F-93CC-285E5498CC60}" presName="linNode" presStyleCnt="0"/>
      <dgm:spPr/>
    </dgm:pt>
    <dgm:pt modelId="{37DB3C63-5A84-4D16-8A25-97E8A0658618}" type="pres">
      <dgm:prSet presAssocID="{FDF6B95F-450E-4D4F-93CC-285E5498CC6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119CB-897B-49A0-A5B9-AC46E259DF69}" type="pres">
      <dgm:prSet presAssocID="{FDF6B95F-450E-4D4F-93CC-285E5498CC60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06F11F-52C2-445F-AF82-F18FB30911E8}" type="pres">
      <dgm:prSet presAssocID="{C55E31CB-5904-4802-AD33-92BB8422C3F4}" presName="sp" presStyleCnt="0"/>
      <dgm:spPr/>
    </dgm:pt>
    <dgm:pt modelId="{C4AB4971-EA3D-45BF-9515-8302B042FB5A}" type="pres">
      <dgm:prSet presAssocID="{DBA0EE61-61A5-447E-B4B2-AB8ACCC7ABF0}" presName="linNode" presStyleCnt="0"/>
      <dgm:spPr/>
    </dgm:pt>
    <dgm:pt modelId="{CCF483BD-18AC-45C3-BB1E-97D736459F3F}" type="pres">
      <dgm:prSet presAssocID="{DBA0EE61-61A5-447E-B4B2-AB8ACCC7ABF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C562A-3687-41C2-BCB7-33E2C0EEB22E}" type="pres">
      <dgm:prSet presAssocID="{DBA0EE61-61A5-447E-B4B2-AB8ACCC7ABF0}" presName="descendantText" presStyleLbl="alignAccFollowNode1" presStyleIdx="1" presStyleCnt="3" custLinFactNeighborX="8818" custLinFactNeighborY="52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4E867-9262-42BF-B91B-0B78044E26AD}" type="pres">
      <dgm:prSet presAssocID="{61E59C4E-593E-4D96-A662-7AB1E46F07AD}" presName="sp" presStyleCnt="0"/>
      <dgm:spPr/>
    </dgm:pt>
    <dgm:pt modelId="{2C33CA6A-C6E4-4B68-A102-77B379FB0D55}" type="pres">
      <dgm:prSet presAssocID="{9C8B7FEF-B4CB-4A01-A944-A503EAF07285}" presName="linNode" presStyleCnt="0"/>
      <dgm:spPr/>
    </dgm:pt>
    <dgm:pt modelId="{4C36588A-511A-4725-A654-774DAE09DE8C}" type="pres">
      <dgm:prSet presAssocID="{9C8B7FEF-B4CB-4A01-A944-A503EAF0728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96E44-E63D-43C9-84BD-1166991E3E52}" type="pres">
      <dgm:prSet presAssocID="{9C8B7FEF-B4CB-4A01-A944-A503EAF0728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B758A3-6608-48C8-9C31-C91861F0E85B}" srcId="{FDF6B95F-450E-4D4F-93CC-285E5498CC60}" destId="{5BC1E8E4-B07C-4DBB-B31D-922E16C9FAD6}" srcOrd="0" destOrd="0" parTransId="{30B3AF75-6BA5-42C1-8A06-41BF0F58FC8C}" sibTransId="{DE1768C0-9EBB-4643-8756-71830284D21B}"/>
    <dgm:cxn modelId="{610FDC85-B0E3-4D52-B257-90B4DE4AE1E1}" srcId="{4CCF267C-D05F-4FEE-A3D7-D7A6A4D8006C}" destId="{9C8B7FEF-B4CB-4A01-A944-A503EAF07285}" srcOrd="2" destOrd="0" parTransId="{569357DB-B42C-457F-83FD-D9644249D450}" sibTransId="{D199AC20-4BCB-4D53-ABED-F09B1C903C7E}"/>
    <dgm:cxn modelId="{C80B91B6-C428-427F-905A-965AE550EF60}" type="presOf" srcId="{5BC1E8E4-B07C-4DBB-B31D-922E16C9FAD6}" destId="{D9A119CB-897B-49A0-A5B9-AC46E259DF69}" srcOrd="0" destOrd="0" presId="urn:microsoft.com/office/officeart/2005/8/layout/vList5"/>
    <dgm:cxn modelId="{F829DED7-FEAE-4A1B-848B-7BA7D85AC299}" type="presOf" srcId="{0059CCEC-8798-454D-B78D-8D6EBD84A9BC}" destId="{ECB96E44-E63D-43C9-84BD-1166991E3E52}" srcOrd="0" destOrd="0" presId="urn:microsoft.com/office/officeart/2005/8/layout/vList5"/>
    <dgm:cxn modelId="{EAD54D1F-96A9-422A-AEED-62BFD8BDA7B2}" type="presOf" srcId="{DBA0EE61-61A5-447E-B4B2-AB8ACCC7ABF0}" destId="{CCF483BD-18AC-45C3-BB1E-97D736459F3F}" srcOrd="0" destOrd="0" presId="urn:microsoft.com/office/officeart/2005/8/layout/vList5"/>
    <dgm:cxn modelId="{10CEE57D-B0B8-407F-B9C5-30B82723110B}" srcId="{9C8B7FEF-B4CB-4A01-A944-A503EAF07285}" destId="{0059CCEC-8798-454D-B78D-8D6EBD84A9BC}" srcOrd="0" destOrd="0" parTransId="{17698C05-D1ED-449F-88C6-8C05C3C20DF6}" sibTransId="{729FB447-B127-472D-8167-B4B0D8116FD4}"/>
    <dgm:cxn modelId="{C87A4643-1729-47AD-BFFD-FE8BAC7D8F07}" type="presOf" srcId="{4CCF267C-D05F-4FEE-A3D7-D7A6A4D8006C}" destId="{0F6070D7-11A5-4941-A86B-679339856F71}" srcOrd="0" destOrd="0" presId="urn:microsoft.com/office/officeart/2005/8/layout/vList5"/>
    <dgm:cxn modelId="{7E0567E9-AB4B-4EE8-9781-64FF8F1A8DFA}" type="presOf" srcId="{88842891-7D94-4CF7-8AF9-3FB857BE740F}" destId="{8D2C562A-3687-41C2-BCB7-33E2C0EEB22E}" srcOrd="0" destOrd="0" presId="urn:microsoft.com/office/officeart/2005/8/layout/vList5"/>
    <dgm:cxn modelId="{2009E009-57B0-4AE6-A2A1-BEECB0C830E9}" type="presOf" srcId="{FDF6B95F-450E-4D4F-93CC-285E5498CC60}" destId="{37DB3C63-5A84-4D16-8A25-97E8A0658618}" srcOrd="0" destOrd="0" presId="urn:microsoft.com/office/officeart/2005/8/layout/vList5"/>
    <dgm:cxn modelId="{223DAAE8-3D99-4C1A-92B6-EC314AACF4C7}" srcId="{4CCF267C-D05F-4FEE-A3D7-D7A6A4D8006C}" destId="{DBA0EE61-61A5-447E-B4B2-AB8ACCC7ABF0}" srcOrd="1" destOrd="0" parTransId="{CD91F854-EA24-4E54-A29D-2773B7280F4E}" sibTransId="{61E59C4E-593E-4D96-A662-7AB1E46F07AD}"/>
    <dgm:cxn modelId="{F69D883B-36B9-42B0-9576-DB66D71504DB}" type="presOf" srcId="{9C8B7FEF-B4CB-4A01-A944-A503EAF07285}" destId="{4C36588A-511A-4725-A654-774DAE09DE8C}" srcOrd="0" destOrd="0" presId="urn:microsoft.com/office/officeart/2005/8/layout/vList5"/>
    <dgm:cxn modelId="{A17FCDF1-C931-4272-941F-19279BD1A0AB}" srcId="{4CCF267C-D05F-4FEE-A3D7-D7A6A4D8006C}" destId="{FDF6B95F-450E-4D4F-93CC-285E5498CC60}" srcOrd="0" destOrd="0" parTransId="{F4518ED8-1FAF-4310-99F7-8EF9D4B7E522}" sibTransId="{C55E31CB-5904-4802-AD33-92BB8422C3F4}"/>
    <dgm:cxn modelId="{962FD511-A655-4779-9296-5BCB257CFBA6}" srcId="{DBA0EE61-61A5-447E-B4B2-AB8ACCC7ABF0}" destId="{88842891-7D94-4CF7-8AF9-3FB857BE740F}" srcOrd="0" destOrd="0" parTransId="{7A549F9F-03A3-4846-A094-A151B2F6C6BD}" sibTransId="{DC38D4F3-0DC0-4B1C-B9DC-7FC468615A31}"/>
    <dgm:cxn modelId="{81493B02-DC41-4EAD-A02E-81F78C4A357C}" type="presParOf" srcId="{0F6070D7-11A5-4941-A86B-679339856F71}" destId="{973A1B67-E780-44F6-8BC1-D73F8E5E8D86}" srcOrd="0" destOrd="0" presId="urn:microsoft.com/office/officeart/2005/8/layout/vList5"/>
    <dgm:cxn modelId="{41809E9F-89CE-4D4A-9A1D-6F4EC0E3A5E0}" type="presParOf" srcId="{973A1B67-E780-44F6-8BC1-D73F8E5E8D86}" destId="{37DB3C63-5A84-4D16-8A25-97E8A0658618}" srcOrd="0" destOrd="0" presId="urn:microsoft.com/office/officeart/2005/8/layout/vList5"/>
    <dgm:cxn modelId="{4A94F7CA-BBF7-4503-AED1-3579CF2553F8}" type="presParOf" srcId="{973A1B67-E780-44F6-8BC1-D73F8E5E8D86}" destId="{D9A119CB-897B-49A0-A5B9-AC46E259DF69}" srcOrd="1" destOrd="0" presId="urn:microsoft.com/office/officeart/2005/8/layout/vList5"/>
    <dgm:cxn modelId="{2E22A067-5171-4B0C-8B65-320C5AAE1866}" type="presParOf" srcId="{0F6070D7-11A5-4941-A86B-679339856F71}" destId="{F106F11F-52C2-445F-AF82-F18FB30911E8}" srcOrd="1" destOrd="0" presId="urn:microsoft.com/office/officeart/2005/8/layout/vList5"/>
    <dgm:cxn modelId="{A545D000-3E7D-4602-87AC-73CAA362BE1C}" type="presParOf" srcId="{0F6070D7-11A5-4941-A86B-679339856F71}" destId="{C4AB4971-EA3D-45BF-9515-8302B042FB5A}" srcOrd="2" destOrd="0" presId="urn:microsoft.com/office/officeart/2005/8/layout/vList5"/>
    <dgm:cxn modelId="{29E8545C-E26F-404E-81CD-2682398540AB}" type="presParOf" srcId="{C4AB4971-EA3D-45BF-9515-8302B042FB5A}" destId="{CCF483BD-18AC-45C3-BB1E-97D736459F3F}" srcOrd="0" destOrd="0" presId="urn:microsoft.com/office/officeart/2005/8/layout/vList5"/>
    <dgm:cxn modelId="{C5553D42-3A8A-489A-9C1F-EABF7DE7A9FF}" type="presParOf" srcId="{C4AB4971-EA3D-45BF-9515-8302B042FB5A}" destId="{8D2C562A-3687-41C2-BCB7-33E2C0EEB22E}" srcOrd="1" destOrd="0" presId="urn:microsoft.com/office/officeart/2005/8/layout/vList5"/>
    <dgm:cxn modelId="{93E26DD5-F355-4E7B-8D3C-8375932831C4}" type="presParOf" srcId="{0F6070D7-11A5-4941-A86B-679339856F71}" destId="{7FF4E867-9262-42BF-B91B-0B78044E26AD}" srcOrd="3" destOrd="0" presId="urn:microsoft.com/office/officeart/2005/8/layout/vList5"/>
    <dgm:cxn modelId="{AF7B9FD5-39C3-419F-B16C-72751F8F276F}" type="presParOf" srcId="{0F6070D7-11A5-4941-A86B-679339856F71}" destId="{2C33CA6A-C6E4-4B68-A102-77B379FB0D55}" srcOrd="4" destOrd="0" presId="urn:microsoft.com/office/officeart/2005/8/layout/vList5"/>
    <dgm:cxn modelId="{3F1ED12A-54C9-480F-8920-336EAD97F700}" type="presParOf" srcId="{2C33CA6A-C6E4-4B68-A102-77B379FB0D55}" destId="{4C36588A-511A-4725-A654-774DAE09DE8C}" srcOrd="0" destOrd="0" presId="urn:microsoft.com/office/officeart/2005/8/layout/vList5"/>
    <dgm:cxn modelId="{2721F9F3-CED9-4B86-A52F-E580C2459D4D}" type="presParOf" srcId="{2C33CA6A-C6E4-4B68-A102-77B379FB0D55}" destId="{ECB96E44-E63D-43C9-84BD-1166991E3E5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F945A7-B276-416C-A455-5FFFBA27C69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BB04DD-47EC-451B-8C1E-F705651FDEAE}">
      <dgm:prSet phldrT="[Text]" custT="1"/>
      <dgm:spPr/>
      <dgm:t>
        <a:bodyPr/>
        <a:lstStyle/>
        <a:p>
          <a:r>
            <a:rPr lang="sr-Cyrl-CS" sz="1400" smtClean="0">
              <a:latin typeface="Times New Roman" pitchFamily="18" charset="0"/>
              <a:cs typeface="Times New Roman" pitchFamily="18" charset="0"/>
            </a:rPr>
            <a:t>РОТАЦИЈА ОЧНЕ ЈАБУЧИЦЕ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F751A0BB-2107-467E-BE1C-06783C08D6E1}" type="parTrans" cxnId="{61C708F1-5AEB-43A1-9839-36AD57DAB7B2}">
      <dgm:prSet/>
      <dgm:spPr/>
      <dgm:t>
        <a:bodyPr/>
        <a:lstStyle/>
        <a:p>
          <a:endParaRPr lang="en-US"/>
        </a:p>
      </dgm:t>
    </dgm:pt>
    <dgm:pt modelId="{CFD58B49-34EE-4D5A-A053-F5B17314E4AA}" type="sibTrans" cxnId="{61C708F1-5AEB-43A1-9839-36AD57DAB7B2}">
      <dgm:prSet/>
      <dgm:spPr/>
      <dgm:t>
        <a:bodyPr/>
        <a:lstStyle/>
        <a:p>
          <a:endParaRPr lang="en-US"/>
        </a:p>
      </dgm:t>
    </dgm:pt>
    <dgm:pt modelId="{6398C7CE-92E8-4D3D-B2D5-E2FA8698068A}">
      <dgm:prSet phldrT="[Text]" custT="1"/>
      <dgm:spPr/>
      <dgm:t>
        <a:bodyPr/>
        <a:lstStyle/>
        <a:p>
          <a:r>
            <a:rPr lang="sr-Cyrl-CS" sz="1600" smtClean="0">
              <a:latin typeface="Times New Roman" pitchFamily="18" charset="0"/>
              <a:cs typeface="Times New Roman" pitchFamily="18" charset="0"/>
            </a:rPr>
            <a:t>Око 3 замишљене осе које се секу у центру ротације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8998E70-8A2F-4F92-8D6D-296362D0F13C}" type="parTrans" cxnId="{B53C8921-8C66-4024-A06B-4137A470B33C}">
      <dgm:prSet/>
      <dgm:spPr/>
      <dgm:t>
        <a:bodyPr/>
        <a:lstStyle/>
        <a:p>
          <a:endParaRPr lang="en-US"/>
        </a:p>
      </dgm:t>
    </dgm:pt>
    <dgm:pt modelId="{FB4A0061-1CD9-4017-BDBA-945FF8405726}" type="sibTrans" cxnId="{B53C8921-8C66-4024-A06B-4137A470B33C}">
      <dgm:prSet/>
      <dgm:spPr/>
      <dgm:t>
        <a:bodyPr/>
        <a:lstStyle/>
        <a:p>
          <a:endParaRPr lang="en-US"/>
        </a:p>
      </dgm:t>
    </dgm:pt>
    <dgm:pt modelId="{6A391475-5E12-4FDA-A6EB-1A3F28B91FE0}" type="pres">
      <dgm:prSet presAssocID="{20F945A7-B276-416C-A455-5FFFBA27C69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190304-BAB2-4B9F-9CA5-6B2BFD2194E9}" type="pres">
      <dgm:prSet presAssocID="{40BB04DD-47EC-451B-8C1E-F705651FDEAE}" presName="linNode" presStyleCnt="0"/>
      <dgm:spPr/>
    </dgm:pt>
    <dgm:pt modelId="{289B6222-00BE-47E8-82C8-9228101BEF9B}" type="pres">
      <dgm:prSet presAssocID="{40BB04DD-47EC-451B-8C1E-F705651FDEAE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5134C-4709-458A-98B4-C7D571642AD1}" type="pres">
      <dgm:prSet presAssocID="{40BB04DD-47EC-451B-8C1E-F705651FDEAE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3C8921-8C66-4024-A06B-4137A470B33C}" srcId="{40BB04DD-47EC-451B-8C1E-F705651FDEAE}" destId="{6398C7CE-92E8-4D3D-B2D5-E2FA8698068A}" srcOrd="0" destOrd="0" parTransId="{88998E70-8A2F-4F92-8D6D-296362D0F13C}" sibTransId="{FB4A0061-1CD9-4017-BDBA-945FF8405726}"/>
    <dgm:cxn modelId="{C8DBAFD9-D446-40BC-B1DE-D752C7005626}" type="presOf" srcId="{6398C7CE-92E8-4D3D-B2D5-E2FA8698068A}" destId="{81D5134C-4709-458A-98B4-C7D571642AD1}" srcOrd="0" destOrd="0" presId="urn:microsoft.com/office/officeart/2005/8/layout/vList5"/>
    <dgm:cxn modelId="{A746E901-3144-432B-978F-4C0F9EE13B6C}" type="presOf" srcId="{20F945A7-B276-416C-A455-5FFFBA27C697}" destId="{6A391475-5E12-4FDA-A6EB-1A3F28B91FE0}" srcOrd="0" destOrd="0" presId="urn:microsoft.com/office/officeart/2005/8/layout/vList5"/>
    <dgm:cxn modelId="{A74AB50F-777B-4EA1-99E1-996858E08D48}" type="presOf" srcId="{40BB04DD-47EC-451B-8C1E-F705651FDEAE}" destId="{289B6222-00BE-47E8-82C8-9228101BEF9B}" srcOrd="0" destOrd="0" presId="urn:microsoft.com/office/officeart/2005/8/layout/vList5"/>
    <dgm:cxn modelId="{61C708F1-5AEB-43A1-9839-36AD57DAB7B2}" srcId="{20F945A7-B276-416C-A455-5FFFBA27C697}" destId="{40BB04DD-47EC-451B-8C1E-F705651FDEAE}" srcOrd="0" destOrd="0" parTransId="{F751A0BB-2107-467E-BE1C-06783C08D6E1}" sibTransId="{CFD58B49-34EE-4D5A-A053-F5B17314E4AA}"/>
    <dgm:cxn modelId="{1C2343DC-2F31-4A8E-8C64-C3F55DF6B558}" type="presParOf" srcId="{6A391475-5E12-4FDA-A6EB-1A3F28B91FE0}" destId="{AD190304-BAB2-4B9F-9CA5-6B2BFD2194E9}" srcOrd="0" destOrd="0" presId="urn:microsoft.com/office/officeart/2005/8/layout/vList5"/>
    <dgm:cxn modelId="{A6156F27-621B-451C-B1C3-500D7220A3E9}" type="presParOf" srcId="{AD190304-BAB2-4B9F-9CA5-6B2BFD2194E9}" destId="{289B6222-00BE-47E8-82C8-9228101BEF9B}" srcOrd="0" destOrd="0" presId="urn:microsoft.com/office/officeart/2005/8/layout/vList5"/>
    <dgm:cxn modelId="{F592DB5B-4E81-42D3-B9EC-5EA4F3BAEC3E}" type="presParOf" srcId="{AD190304-BAB2-4B9F-9CA5-6B2BFD2194E9}" destId="{81D5134C-4709-458A-98B4-C7D571642AD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129BDF-3D5F-4C27-9BF8-454BF2E0D9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2A816F-966C-462A-ADAA-D30FDBC69404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ВЕРТИКАЛНА ОСА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B8139AC4-F263-42FC-B8BE-C899F647804E}" type="parTrans" cxnId="{DCAE7FB6-0FCE-4C5F-AC13-1A40A598B669}">
      <dgm:prSet/>
      <dgm:spPr/>
      <dgm:t>
        <a:bodyPr/>
        <a:lstStyle/>
        <a:p>
          <a:endParaRPr lang="en-US"/>
        </a:p>
      </dgm:t>
    </dgm:pt>
    <dgm:pt modelId="{9B8D5CBF-ADF3-4BD9-AC7F-529C76C28C86}" type="sibTrans" cxnId="{DCAE7FB6-0FCE-4C5F-AC13-1A40A598B669}">
      <dgm:prSet/>
      <dgm:spPr/>
      <dgm:t>
        <a:bodyPr/>
        <a:lstStyle/>
        <a:p>
          <a:endParaRPr lang="en-US"/>
        </a:p>
      </dgm:t>
    </dgm:pt>
    <dgm:pt modelId="{357F9A1D-AA6B-468E-AB10-BA8C3B70FFF2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Abdukcija 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пут упоље, темпорално)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434B510F-1306-40FA-9D0F-BC0B3C5E0599}" type="parTrans" cxnId="{A6708FD4-C483-4597-AABE-7E59C0411D90}">
      <dgm:prSet/>
      <dgm:spPr/>
      <dgm:t>
        <a:bodyPr/>
        <a:lstStyle/>
        <a:p>
          <a:endParaRPr lang="en-US"/>
        </a:p>
      </dgm:t>
    </dgm:pt>
    <dgm:pt modelId="{9D870C69-F096-4638-A0DD-F863CF4CE41B}" type="sibTrans" cxnId="{A6708FD4-C483-4597-AABE-7E59C0411D90}">
      <dgm:prSet/>
      <dgm:spPr/>
      <dgm:t>
        <a:bodyPr/>
        <a:lstStyle/>
        <a:p>
          <a:endParaRPr lang="en-US"/>
        </a:p>
      </dgm:t>
    </dgm:pt>
    <dgm:pt modelId="{64787104-5387-47F9-989E-DFA071151B14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ХОРИЗОНТАЛНА ОСА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DD79424E-5DCC-4EC1-B03A-EB8791547055}" type="parTrans" cxnId="{63A931BD-B469-4406-B2EC-4E64653B27BC}">
      <dgm:prSet/>
      <dgm:spPr/>
      <dgm:t>
        <a:bodyPr/>
        <a:lstStyle/>
        <a:p>
          <a:endParaRPr lang="en-US"/>
        </a:p>
      </dgm:t>
    </dgm:pt>
    <dgm:pt modelId="{61851674-7E3D-425E-8C5E-5B9DA54CF89F}" type="sibTrans" cxnId="{63A931BD-B469-4406-B2EC-4E64653B27BC}">
      <dgm:prSet/>
      <dgm:spPr/>
      <dgm:t>
        <a:bodyPr/>
        <a:lstStyle/>
        <a:p>
          <a:endParaRPr lang="en-US"/>
        </a:p>
      </dgm:t>
    </dgm:pt>
    <dgm:pt modelId="{EDD1A833-CB73-4A4D-8197-D5940E143DCE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Supradukcija 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подизање очне јабучице)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82AAF1A-836F-46F5-914C-51E441340061}" type="parTrans" cxnId="{75A0B3BE-B77A-477A-8B49-3C52A6409A78}">
      <dgm:prSet/>
      <dgm:spPr/>
      <dgm:t>
        <a:bodyPr/>
        <a:lstStyle/>
        <a:p>
          <a:endParaRPr lang="en-US"/>
        </a:p>
      </dgm:t>
    </dgm:pt>
    <dgm:pt modelId="{AD0CDEE7-12B6-42A6-8708-C4E7960F109D}" type="sibTrans" cxnId="{75A0B3BE-B77A-477A-8B49-3C52A6409A78}">
      <dgm:prSet/>
      <dgm:spPr/>
      <dgm:t>
        <a:bodyPr/>
        <a:lstStyle/>
        <a:p>
          <a:endParaRPr lang="en-US"/>
        </a:p>
      </dgm:t>
    </dgm:pt>
    <dgm:pt modelId="{29671556-2F60-401B-A524-9740D165EB6B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Inciklodukcija 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ротација ка унутра ка носу)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7CBAF47-8E75-4BB0-81D7-71134712FCEB}" type="parTrans" cxnId="{C764A6CF-4BB6-4E0F-BA89-B01E4FC9BC43}">
      <dgm:prSet/>
      <dgm:spPr/>
      <dgm:t>
        <a:bodyPr/>
        <a:lstStyle/>
        <a:p>
          <a:endParaRPr lang="en-US"/>
        </a:p>
      </dgm:t>
    </dgm:pt>
    <dgm:pt modelId="{59FBC0FF-2E44-4351-8C3E-6606FF243FBF}" type="sibTrans" cxnId="{C764A6CF-4BB6-4E0F-BA89-B01E4FC9BC43}">
      <dgm:prSet/>
      <dgm:spPr/>
      <dgm:t>
        <a:bodyPr/>
        <a:lstStyle/>
        <a:p>
          <a:endParaRPr lang="en-US"/>
        </a:p>
      </dgm:t>
    </dgm:pt>
    <dgm:pt modelId="{4EB8F784-6A85-49D7-AF1A-EE1C5EAAEE57}">
      <dgm:prSet phldrT="[Text]" custT="1"/>
      <dgm:spPr/>
      <dgm:t>
        <a:bodyPr/>
        <a:lstStyle/>
        <a:p>
          <a:pPr algn="ctr"/>
          <a:r>
            <a:rPr lang="sr-Cyrl-CS" sz="1400" smtClean="0">
              <a:latin typeface="Times New Roman" pitchFamily="18" charset="0"/>
              <a:cs typeface="Times New Roman" pitchFamily="18" charset="0"/>
            </a:rPr>
            <a:t>САГИТАЛНА ОСА</a:t>
          </a:r>
          <a:endParaRPr lang="en-US" sz="1400">
            <a:latin typeface="Times New Roman" pitchFamily="18" charset="0"/>
            <a:cs typeface="Times New Roman" pitchFamily="18" charset="0"/>
          </a:endParaRPr>
        </a:p>
      </dgm:t>
    </dgm:pt>
    <dgm:pt modelId="{26C4A29C-66D1-40A5-8B0D-D53CDBB4F2B0}" type="parTrans" cxnId="{FBA6235D-81B7-4AD8-86F4-2161C99B5E9A}">
      <dgm:prSet/>
      <dgm:spPr/>
      <dgm:t>
        <a:bodyPr/>
        <a:lstStyle/>
        <a:p>
          <a:endParaRPr lang="en-US"/>
        </a:p>
      </dgm:t>
    </dgm:pt>
    <dgm:pt modelId="{92FE0FEB-3E85-4898-81D3-B68F5291E951}" type="sibTrans" cxnId="{FBA6235D-81B7-4AD8-86F4-2161C99B5E9A}">
      <dgm:prSet/>
      <dgm:spPr/>
      <dgm:t>
        <a:bodyPr/>
        <a:lstStyle/>
        <a:p>
          <a:endParaRPr lang="en-US"/>
        </a:p>
      </dgm:t>
    </dgm:pt>
    <dgm:pt modelId="{B92337B2-72B7-4A3B-B75F-D5CA5B1B8508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Addukcija 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пут унутра, назално)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810E5DD1-9794-4AEB-A01E-9DAF7A33EF07}" type="parTrans" cxnId="{DFD6B876-69CB-4BEF-A93F-99DE9747AEDB}">
      <dgm:prSet/>
      <dgm:spPr/>
      <dgm:t>
        <a:bodyPr/>
        <a:lstStyle/>
        <a:p>
          <a:endParaRPr lang="en-US"/>
        </a:p>
      </dgm:t>
    </dgm:pt>
    <dgm:pt modelId="{F395D182-B5BB-4658-BC78-8878D1648FF1}" type="sibTrans" cxnId="{DFD6B876-69CB-4BEF-A93F-99DE9747AEDB}">
      <dgm:prSet/>
      <dgm:spPr/>
      <dgm:t>
        <a:bodyPr/>
        <a:lstStyle/>
        <a:p>
          <a:endParaRPr lang="en-US"/>
        </a:p>
      </dgm:t>
    </dgm:pt>
    <dgm:pt modelId="{5132BAB9-6750-4138-B6A2-87EAA1206EE8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Infradukcija 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спуштање очне јабучице)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99D21617-AC3C-42EE-9B84-9C6E8BC2D4B4}" type="parTrans" cxnId="{3844823C-2790-41C9-95CE-59A2F4DDA414}">
      <dgm:prSet/>
      <dgm:spPr/>
      <dgm:t>
        <a:bodyPr/>
        <a:lstStyle/>
        <a:p>
          <a:endParaRPr lang="en-US"/>
        </a:p>
      </dgm:t>
    </dgm:pt>
    <dgm:pt modelId="{48EF76D1-89D0-498A-BD10-7365A2543C36}" type="sibTrans" cxnId="{3844823C-2790-41C9-95CE-59A2F4DDA414}">
      <dgm:prSet/>
      <dgm:spPr/>
      <dgm:t>
        <a:bodyPr/>
        <a:lstStyle/>
        <a:p>
          <a:endParaRPr lang="en-US"/>
        </a:p>
      </dgm:t>
    </dgm:pt>
    <dgm:pt modelId="{FD1BA4D6-5DAD-4B19-BB5E-5EF08BCD4EE4}">
      <dgm:prSet phldrT="[Text]" custT="1"/>
      <dgm:spPr/>
      <dgm:t>
        <a:bodyPr/>
        <a:lstStyle/>
        <a:p>
          <a:r>
            <a:rPr lang="sr-Latn-CS" sz="1600" smtClean="0">
              <a:latin typeface="Times New Roman" pitchFamily="18" charset="0"/>
              <a:cs typeface="Times New Roman" pitchFamily="18" charset="0"/>
            </a:rPr>
            <a:t>Eksciklodukcija(</a:t>
          </a:r>
          <a:r>
            <a:rPr lang="sr-Cyrl-CS" sz="1600" smtClean="0">
              <a:latin typeface="Times New Roman" pitchFamily="18" charset="0"/>
              <a:cs typeface="Times New Roman" pitchFamily="18" charset="0"/>
            </a:rPr>
            <a:t>ротација ка споља од носа)</a:t>
          </a:r>
          <a:endParaRPr lang="en-US" sz="1600">
            <a:latin typeface="Times New Roman" pitchFamily="18" charset="0"/>
            <a:cs typeface="Times New Roman" pitchFamily="18" charset="0"/>
          </a:endParaRPr>
        </a:p>
      </dgm:t>
    </dgm:pt>
    <dgm:pt modelId="{B5E0898A-1CCA-43AB-A6FE-FEC6C83EC038}" type="parTrans" cxnId="{EB9EF971-0798-48FD-B74D-ED73CFFC956B}">
      <dgm:prSet/>
      <dgm:spPr/>
      <dgm:t>
        <a:bodyPr/>
        <a:lstStyle/>
        <a:p>
          <a:endParaRPr lang="en-US"/>
        </a:p>
      </dgm:t>
    </dgm:pt>
    <dgm:pt modelId="{E71EFFF4-37A5-492A-ABF5-EE3001552FBC}" type="sibTrans" cxnId="{EB9EF971-0798-48FD-B74D-ED73CFFC956B}">
      <dgm:prSet/>
      <dgm:spPr/>
      <dgm:t>
        <a:bodyPr/>
        <a:lstStyle/>
        <a:p>
          <a:endParaRPr lang="en-US"/>
        </a:p>
      </dgm:t>
    </dgm:pt>
    <dgm:pt modelId="{037FAC07-8839-427E-A35E-4F83E61897C4}" type="pres">
      <dgm:prSet presAssocID="{44129BDF-3D5F-4C27-9BF8-454BF2E0D9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33F168-1740-4398-B9C0-89A4F4FEBF71}" type="pres">
      <dgm:prSet presAssocID="{012A816F-966C-462A-ADAA-D30FDBC694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5A9AA1-F27A-410E-B7D0-97D63B3B2A23}" type="pres">
      <dgm:prSet presAssocID="{012A816F-966C-462A-ADAA-D30FDBC69404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8D8D5-4259-4239-BF90-54BCA137A80F}" type="pres">
      <dgm:prSet presAssocID="{64787104-5387-47F9-989E-DFA071151B1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E16E91-6719-4789-9990-9E253BEF6B3E}" type="pres">
      <dgm:prSet presAssocID="{64787104-5387-47F9-989E-DFA071151B14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0CD65D-55B5-461C-8519-19A51E3376AE}" type="pres">
      <dgm:prSet presAssocID="{4EB8F784-6A85-49D7-AF1A-EE1C5EAAEE5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4BB74-1639-447A-A9AB-77A1BEC49843}" type="pres">
      <dgm:prSet presAssocID="{4EB8F784-6A85-49D7-AF1A-EE1C5EAAEE57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C2FE89-B9E6-4056-90B1-33DBC1C90839}" type="presOf" srcId="{64787104-5387-47F9-989E-DFA071151B14}" destId="{B168D8D5-4259-4239-BF90-54BCA137A80F}" srcOrd="0" destOrd="0" presId="urn:microsoft.com/office/officeart/2005/8/layout/vList2"/>
    <dgm:cxn modelId="{EB9EF971-0798-48FD-B74D-ED73CFFC956B}" srcId="{4EB8F784-6A85-49D7-AF1A-EE1C5EAAEE57}" destId="{FD1BA4D6-5DAD-4B19-BB5E-5EF08BCD4EE4}" srcOrd="1" destOrd="0" parTransId="{B5E0898A-1CCA-43AB-A6FE-FEC6C83EC038}" sibTransId="{E71EFFF4-37A5-492A-ABF5-EE3001552FBC}"/>
    <dgm:cxn modelId="{75A0B3BE-B77A-477A-8B49-3C52A6409A78}" srcId="{64787104-5387-47F9-989E-DFA071151B14}" destId="{EDD1A833-CB73-4A4D-8197-D5940E143DCE}" srcOrd="0" destOrd="0" parTransId="{B82AAF1A-836F-46F5-914C-51E441340061}" sibTransId="{AD0CDEE7-12B6-42A6-8708-C4E7960F109D}"/>
    <dgm:cxn modelId="{7BA1F81D-544A-4D4F-8276-6F43D62CCA53}" type="presOf" srcId="{FD1BA4D6-5DAD-4B19-BB5E-5EF08BCD4EE4}" destId="{EE14BB74-1639-447A-A9AB-77A1BEC49843}" srcOrd="0" destOrd="1" presId="urn:microsoft.com/office/officeart/2005/8/layout/vList2"/>
    <dgm:cxn modelId="{3844823C-2790-41C9-95CE-59A2F4DDA414}" srcId="{64787104-5387-47F9-989E-DFA071151B14}" destId="{5132BAB9-6750-4138-B6A2-87EAA1206EE8}" srcOrd="1" destOrd="0" parTransId="{99D21617-AC3C-42EE-9B84-9C6E8BC2D4B4}" sibTransId="{48EF76D1-89D0-498A-BD10-7365A2543C36}"/>
    <dgm:cxn modelId="{FBA6235D-81B7-4AD8-86F4-2161C99B5E9A}" srcId="{44129BDF-3D5F-4C27-9BF8-454BF2E0D969}" destId="{4EB8F784-6A85-49D7-AF1A-EE1C5EAAEE57}" srcOrd="2" destOrd="0" parTransId="{26C4A29C-66D1-40A5-8B0D-D53CDBB4F2B0}" sibTransId="{92FE0FEB-3E85-4898-81D3-B68F5291E951}"/>
    <dgm:cxn modelId="{C764A6CF-4BB6-4E0F-BA89-B01E4FC9BC43}" srcId="{4EB8F784-6A85-49D7-AF1A-EE1C5EAAEE57}" destId="{29671556-2F60-401B-A524-9740D165EB6B}" srcOrd="0" destOrd="0" parTransId="{87CBAF47-8E75-4BB0-81D7-71134712FCEB}" sibTransId="{59FBC0FF-2E44-4351-8C3E-6606FF243FBF}"/>
    <dgm:cxn modelId="{63A931BD-B469-4406-B2EC-4E64653B27BC}" srcId="{44129BDF-3D5F-4C27-9BF8-454BF2E0D969}" destId="{64787104-5387-47F9-989E-DFA071151B14}" srcOrd="1" destOrd="0" parTransId="{DD79424E-5DCC-4EC1-B03A-EB8791547055}" sibTransId="{61851674-7E3D-425E-8C5E-5B9DA54CF89F}"/>
    <dgm:cxn modelId="{DCAE7FB6-0FCE-4C5F-AC13-1A40A598B669}" srcId="{44129BDF-3D5F-4C27-9BF8-454BF2E0D969}" destId="{012A816F-966C-462A-ADAA-D30FDBC69404}" srcOrd="0" destOrd="0" parTransId="{B8139AC4-F263-42FC-B8BE-C899F647804E}" sibTransId="{9B8D5CBF-ADF3-4BD9-AC7F-529C76C28C86}"/>
    <dgm:cxn modelId="{0B6B9168-C7F6-4F96-BF34-D48D40C217D6}" type="presOf" srcId="{012A816F-966C-462A-ADAA-D30FDBC69404}" destId="{7833F168-1740-4398-B9C0-89A4F4FEBF71}" srcOrd="0" destOrd="0" presId="urn:microsoft.com/office/officeart/2005/8/layout/vList2"/>
    <dgm:cxn modelId="{DFD6B876-69CB-4BEF-A93F-99DE9747AEDB}" srcId="{012A816F-966C-462A-ADAA-D30FDBC69404}" destId="{B92337B2-72B7-4A3B-B75F-D5CA5B1B8508}" srcOrd="1" destOrd="0" parTransId="{810E5DD1-9794-4AEB-A01E-9DAF7A33EF07}" sibTransId="{F395D182-B5BB-4658-BC78-8878D1648FF1}"/>
    <dgm:cxn modelId="{65B24534-6C55-4395-A682-7770E2FD6E6F}" type="presOf" srcId="{B92337B2-72B7-4A3B-B75F-D5CA5B1B8508}" destId="{B45A9AA1-F27A-410E-B7D0-97D63B3B2A23}" srcOrd="0" destOrd="1" presId="urn:microsoft.com/office/officeart/2005/8/layout/vList2"/>
    <dgm:cxn modelId="{DC7AA90A-0D40-48DF-A8FD-592F4C2879F8}" type="presOf" srcId="{357F9A1D-AA6B-468E-AB10-BA8C3B70FFF2}" destId="{B45A9AA1-F27A-410E-B7D0-97D63B3B2A23}" srcOrd="0" destOrd="0" presId="urn:microsoft.com/office/officeart/2005/8/layout/vList2"/>
    <dgm:cxn modelId="{D5DD88B5-3D94-41D4-9885-6223D7243E90}" type="presOf" srcId="{4EB8F784-6A85-49D7-AF1A-EE1C5EAAEE57}" destId="{2F0CD65D-55B5-461C-8519-19A51E3376AE}" srcOrd="0" destOrd="0" presId="urn:microsoft.com/office/officeart/2005/8/layout/vList2"/>
    <dgm:cxn modelId="{A6708FD4-C483-4597-AABE-7E59C0411D90}" srcId="{012A816F-966C-462A-ADAA-D30FDBC69404}" destId="{357F9A1D-AA6B-468E-AB10-BA8C3B70FFF2}" srcOrd="0" destOrd="0" parTransId="{434B510F-1306-40FA-9D0F-BC0B3C5E0599}" sibTransId="{9D870C69-F096-4638-A0DD-F863CF4CE41B}"/>
    <dgm:cxn modelId="{651CC5B4-A311-4B7F-8832-548E6C2878CF}" type="presOf" srcId="{EDD1A833-CB73-4A4D-8197-D5940E143DCE}" destId="{73E16E91-6719-4789-9990-9E253BEF6B3E}" srcOrd="0" destOrd="0" presId="urn:microsoft.com/office/officeart/2005/8/layout/vList2"/>
    <dgm:cxn modelId="{1E5EE38B-2D98-44C8-B635-AA3383A6C8EA}" type="presOf" srcId="{44129BDF-3D5F-4C27-9BF8-454BF2E0D969}" destId="{037FAC07-8839-427E-A35E-4F83E61897C4}" srcOrd="0" destOrd="0" presId="urn:microsoft.com/office/officeart/2005/8/layout/vList2"/>
    <dgm:cxn modelId="{54F58D8B-6EB2-4814-9D00-88FDA67E632F}" type="presOf" srcId="{29671556-2F60-401B-A524-9740D165EB6B}" destId="{EE14BB74-1639-447A-A9AB-77A1BEC49843}" srcOrd="0" destOrd="0" presId="urn:microsoft.com/office/officeart/2005/8/layout/vList2"/>
    <dgm:cxn modelId="{52A2012E-7F93-4171-BCFA-0772B568B186}" type="presOf" srcId="{5132BAB9-6750-4138-B6A2-87EAA1206EE8}" destId="{73E16E91-6719-4789-9990-9E253BEF6B3E}" srcOrd="0" destOrd="1" presId="urn:microsoft.com/office/officeart/2005/8/layout/vList2"/>
    <dgm:cxn modelId="{F0D20773-81B8-4BE7-BA03-FD14871F262E}" type="presParOf" srcId="{037FAC07-8839-427E-A35E-4F83E61897C4}" destId="{7833F168-1740-4398-B9C0-89A4F4FEBF71}" srcOrd="0" destOrd="0" presId="urn:microsoft.com/office/officeart/2005/8/layout/vList2"/>
    <dgm:cxn modelId="{2835D43E-25C8-465D-A5DD-A4AFF4534669}" type="presParOf" srcId="{037FAC07-8839-427E-A35E-4F83E61897C4}" destId="{B45A9AA1-F27A-410E-B7D0-97D63B3B2A23}" srcOrd="1" destOrd="0" presId="urn:microsoft.com/office/officeart/2005/8/layout/vList2"/>
    <dgm:cxn modelId="{E8A1CBA2-4F62-456A-B8C7-7A00BEC945B5}" type="presParOf" srcId="{037FAC07-8839-427E-A35E-4F83E61897C4}" destId="{B168D8D5-4259-4239-BF90-54BCA137A80F}" srcOrd="2" destOrd="0" presId="urn:microsoft.com/office/officeart/2005/8/layout/vList2"/>
    <dgm:cxn modelId="{664CFB9C-7F04-4AE3-9429-12325D05B5E9}" type="presParOf" srcId="{037FAC07-8839-427E-A35E-4F83E61897C4}" destId="{73E16E91-6719-4789-9990-9E253BEF6B3E}" srcOrd="3" destOrd="0" presId="urn:microsoft.com/office/officeart/2005/8/layout/vList2"/>
    <dgm:cxn modelId="{22AAD28F-7687-4A50-9734-95A1A499CE2F}" type="presParOf" srcId="{037FAC07-8839-427E-A35E-4F83E61897C4}" destId="{2F0CD65D-55B5-461C-8519-19A51E3376AE}" srcOrd="4" destOrd="0" presId="urn:microsoft.com/office/officeart/2005/8/layout/vList2"/>
    <dgm:cxn modelId="{2DF00A82-3C0A-42F3-9BA4-5765C83D68DC}" type="presParOf" srcId="{037FAC07-8839-427E-A35E-4F83E61897C4}" destId="{EE14BB74-1639-447A-A9AB-77A1BEC49843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8BF5D2-7FCB-4CF6-9F2E-1C3745FA75B3}">
      <dsp:nvSpPr>
        <dsp:cNvPr id="0" name=""/>
        <dsp:cNvSpPr/>
      </dsp:nvSpPr>
      <dsp:spPr>
        <a:xfrm rot="5400000">
          <a:off x="4990548" y="-1673511"/>
          <a:ext cx="1729319" cy="55107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Способност да гледајући</a:t>
          </a:r>
          <a:r>
            <a:rPr lang="sr-Latn-RS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посматране предмете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 са два </a:t>
          </a: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o</a:t>
          </a: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ка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 које видимо једноструко спојимо у један јединствени лик тј. да се две монокуларно настале ретиналне слике  централно фузионишу (у кортексу) у јединствен лик посматраног предмета 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3099816" y="301639"/>
        <a:ext cx="5426366" cy="1560483"/>
      </dsp:txXfrm>
    </dsp:sp>
    <dsp:sp modelId="{1F091D40-D46B-40D4-9133-DFB9E6C2055C}">
      <dsp:nvSpPr>
        <dsp:cNvPr id="0" name=""/>
        <dsp:cNvSpPr/>
      </dsp:nvSpPr>
      <dsp:spPr>
        <a:xfrm>
          <a:off x="0" y="1056"/>
          <a:ext cx="3099816" cy="21616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b="1" kern="1200" smtClean="0">
              <a:latin typeface="Times New Roman" pitchFamily="18" charset="0"/>
              <a:cs typeface="Times New Roman" pitchFamily="18" charset="0"/>
            </a:rPr>
            <a:t>БИНОКУЛАРНИ ВИД</a:t>
          </a:r>
          <a:endParaRPr lang="en-US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105523" y="106579"/>
        <a:ext cx="2888770" cy="19506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CCB33-85DB-4412-8844-28522AEDA65A}">
      <dsp:nvSpPr>
        <dsp:cNvPr id="0" name=""/>
        <dsp:cNvSpPr/>
      </dsp:nvSpPr>
      <dsp:spPr>
        <a:xfrm>
          <a:off x="0" y="46499"/>
          <a:ext cx="44958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DUKCIJE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8277" y="64776"/>
        <a:ext cx="4459246" cy="337846"/>
      </dsp:txXfrm>
    </dsp:sp>
    <dsp:sp modelId="{1373D0FE-2759-44AD-B412-A6C79AC633F6}">
      <dsp:nvSpPr>
        <dsp:cNvPr id="0" name=""/>
        <dsp:cNvSpPr/>
      </dsp:nvSpPr>
      <dsp:spPr>
        <a:xfrm>
          <a:off x="0" y="420899"/>
          <a:ext cx="4495800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Покрети једног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20899"/>
        <a:ext cx="4495800" cy="331200"/>
      </dsp:txXfrm>
    </dsp:sp>
    <dsp:sp modelId="{B7298469-FB00-488E-BEF8-57A38C268291}">
      <dsp:nvSpPr>
        <dsp:cNvPr id="0" name=""/>
        <dsp:cNvSpPr/>
      </dsp:nvSpPr>
      <dsp:spPr>
        <a:xfrm>
          <a:off x="0" y="752100"/>
          <a:ext cx="44958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VERZIJE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8277" y="770377"/>
        <a:ext cx="4459246" cy="337846"/>
      </dsp:txXfrm>
    </dsp:sp>
    <dsp:sp modelId="{BC4BD93C-EB05-43FE-AE20-509C544B0549}">
      <dsp:nvSpPr>
        <dsp:cNvPr id="0" name=""/>
        <dsp:cNvSpPr/>
      </dsp:nvSpPr>
      <dsp:spPr>
        <a:xfrm>
          <a:off x="0" y="1126500"/>
          <a:ext cx="4495800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Покрети оба ока у истом смеру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126500"/>
        <a:ext cx="4495800" cy="331200"/>
      </dsp:txXfrm>
    </dsp:sp>
    <dsp:sp modelId="{42FBA9DA-938C-4B05-B2C7-6F4C311C4300}">
      <dsp:nvSpPr>
        <dsp:cNvPr id="0" name=""/>
        <dsp:cNvSpPr/>
      </dsp:nvSpPr>
      <dsp:spPr>
        <a:xfrm>
          <a:off x="0" y="1457700"/>
          <a:ext cx="4495800" cy="374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VERGENCIJE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8277" y="1475977"/>
        <a:ext cx="4459246" cy="337846"/>
      </dsp:txXfrm>
    </dsp:sp>
    <dsp:sp modelId="{8EEB9CAE-8AA9-4B5D-9DB5-6D045B8DFF4E}">
      <dsp:nvSpPr>
        <dsp:cNvPr id="0" name=""/>
        <dsp:cNvSpPr/>
      </dsp:nvSpPr>
      <dsp:spPr>
        <a:xfrm>
          <a:off x="0" y="1832100"/>
          <a:ext cx="4495800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Покрети оба ока у супротном смеру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832100"/>
        <a:ext cx="4495800" cy="3312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DCB703-757B-4DA2-81E8-B7D05C197A43}">
      <dsp:nvSpPr>
        <dsp:cNvPr id="0" name=""/>
        <dsp:cNvSpPr/>
      </dsp:nvSpPr>
      <dsp:spPr>
        <a:xfrm rot="5400000">
          <a:off x="4629813" y="-3069104"/>
          <a:ext cx="876712" cy="72351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Место инсерције на очној јабучици и њеног односа према центру ротације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Правца пружања мишићног тела и његовог односа према видној оси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Положаја очне јабучице у моменту контракције мишића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450584" y="152923"/>
        <a:ext cx="7192373" cy="791116"/>
      </dsp:txXfrm>
    </dsp:sp>
    <dsp:sp modelId="{C5E163F7-3E96-4391-999F-5682E37B4591}">
      <dsp:nvSpPr>
        <dsp:cNvPr id="0" name=""/>
        <dsp:cNvSpPr/>
      </dsp:nvSpPr>
      <dsp:spPr>
        <a:xfrm>
          <a:off x="1044" y="535"/>
          <a:ext cx="1449540" cy="10958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Функција булбомотора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4541" y="54032"/>
        <a:ext cx="1342546" cy="98889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D1A3F-A2A8-4A0A-B449-60B3439096CA}">
      <dsp:nvSpPr>
        <dsp:cNvPr id="0" name=""/>
        <dsp:cNvSpPr/>
      </dsp:nvSpPr>
      <dsp:spPr>
        <a:xfrm rot="5400000">
          <a:off x="5011071" y="-3188205"/>
          <a:ext cx="365402" cy="683361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Очи управњене ка напред и фиксирају предмет удаљен виш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e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од 6м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776968" y="63735"/>
        <a:ext cx="6815773" cy="329728"/>
      </dsp:txXfrm>
    </dsp:sp>
    <dsp:sp modelId="{AD53809B-FE9F-43F9-9DD3-6926A8EF841E}">
      <dsp:nvSpPr>
        <dsp:cNvPr id="0" name=""/>
        <dsp:cNvSpPr/>
      </dsp:nvSpPr>
      <dsp:spPr>
        <a:xfrm>
          <a:off x="22" y="223"/>
          <a:ext cx="1776945" cy="456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Примарни положај погледа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19" y="22520"/>
        <a:ext cx="1732351" cy="41215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6D26F2-5E42-4203-92D0-0B170AA4ED0B}">
      <dsp:nvSpPr>
        <dsp:cNvPr id="0" name=""/>
        <dsp:cNvSpPr/>
      </dsp:nvSpPr>
      <dsp:spPr>
        <a:xfrm>
          <a:off x="0" y="267899"/>
          <a:ext cx="4270375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Мишићи синергисти за једну функцију могу бити антагонисти за другу функцију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9399" y="327298"/>
        <a:ext cx="4151577" cy="109800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FCDB4-551F-48E2-BE42-FCFCC6376D0A}">
      <dsp:nvSpPr>
        <dsp:cNvPr id="0" name=""/>
        <dsp:cNvSpPr/>
      </dsp:nvSpPr>
      <dsp:spPr>
        <a:xfrm>
          <a:off x="0" y="2759"/>
          <a:ext cx="4267200" cy="52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Sherrington-ov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закон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5587" y="28346"/>
        <a:ext cx="4216026" cy="472986"/>
      </dsp:txXfrm>
    </dsp:sp>
    <dsp:sp modelId="{90AC5EC2-7935-416B-823E-184707114E44}">
      <dsp:nvSpPr>
        <dsp:cNvPr id="0" name=""/>
        <dsp:cNvSpPr/>
      </dsp:nvSpPr>
      <dsp:spPr>
        <a:xfrm>
          <a:off x="0" y="526919"/>
          <a:ext cx="42672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Реципрочна инервација: Контракција агонисте</a:t>
          </a:r>
          <a:r>
            <a:rPr lang="sr-Cyrl-CS" sz="1600" kern="1200" smtClean="0">
              <a:latin typeface="Times New Roman"/>
              <a:cs typeface="Times New Roman"/>
            </a:rPr>
            <a:t>↔релаксација антагонисте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26919"/>
        <a:ext cx="4267200" cy="463680"/>
      </dsp:txXfrm>
    </dsp:sp>
    <dsp:sp modelId="{B39F26E1-B940-46F6-9D02-5E067518FD76}">
      <dsp:nvSpPr>
        <dsp:cNvPr id="0" name=""/>
        <dsp:cNvSpPr/>
      </dsp:nvSpPr>
      <dsp:spPr>
        <a:xfrm>
          <a:off x="0" y="990600"/>
          <a:ext cx="4267200" cy="52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Hering-ov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закон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5587" y="1016187"/>
        <a:ext cx="4216026" cy="472986"/>
      </dsp:txXfrm>
    </dsp:sp>
    <dsp:sp modelId="{CA29728F-4370-4270-AE08-35D8DA5D8B71}">
      <dsp:nvSpPr>
        <dsp:cNvPr id="0" name=""/>
        <dsp:cNvSpPr/>
      </dsp:nvSpPr>
      <dsp:spPr>
        <a:xfrm>
          <a:off x="0" y="1514760"/>
          <a:ext cx="42672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Подједнака инервација за мишиће агонисте који имају заједничко поље акције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514760"/>
        <a:ext cx="4267200" cy="46368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D1A3F-A2A8-4A0A-B449-60B3439096CA}">
      <dsp:nvSpPr>
        <dsp:cNvPr id="0" name=""/>
        <dsp:cNvSpPr/>
      </dsp:nvSpPr>
      <dsp:spPr>
        <a:xfrm rot="5400000">
          <a:off x="4919452" y="-3073905"/>
          <a:ext cx="548640" cy="683361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Очи управњене ка напред и фиксирају предмет удаљен виш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e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од 6м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776967" y="95362"/>
        <a:ext cx="6806828" cy="495076"/>
      </dsp:txXfrm>
    </dsp:sp>
    <dsp:sp modelId="{AD53809B-FE9F-43F9-9DD3-6926A8EF841E}">
      <dsp:nvSpPr>
        <dsp:cNvPr id="0" name=""/>
        <dsp:cNvSpPr/>
      </dsp:nvSpPr>
      <dsp:spPr>
        <a:xfrm>
          <a:off x="22" y="0"/>
          <a:ext cx="1776945" cy="68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Примарни положај погледа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500" y="33478"/>
        <a:ext cx="1709989" cy="61884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967AA-E65B-47C7-B2EE-D5114E30CD84}">
      <dsp:nvSpPr>
        <dsp:cNvPr id="0" name=""/>
        <dsp:cNvSpPr/>
      </dsp:nvSpPr>
      <dsp:spPr>
        <a:xfrm rot="5400000">
          <a:off x="5758498" y="-2552974"/>
          <a:ext cx="400682" cy="56083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Лик посматраног објекта пада на фовеоле оба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3154679" y="70405"/>
        <a:ext cx="5588760" cy="361562"/>
      </dsp:txXfrm>
    </dsp:sp>
    <dsp:sp modelId="{64CA62FB-BF40-46CD-A6A2-8875B74CAAB9}">
      <dsp:nvSpPr>
        <dsp:cNvPr id="0" name=""/>
        <dsp:cNvSpPr/>
      </dsp:nvSpPr>
      <dsp:spPr>
        <a:xfrm>
          <a:off x="0" y="758"/>
          <a:ext cx="3154680" cy="500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Окуломоторна равнотежа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4450" y="25208"/>
        <a:ext cx="3105780" cy="451952"/>
      </dsp:txXfrm>
    </dsp:sp>
    <dsp:sp modelId="{8DAA717E-FA1B-4765-BF40-E9E179815935}">
      <dsp:nvSpPr>
        <dsp:cNvPr id="0" name=""/>
        <dsp:cNvSpPr/>
      </dsp:nvSpPr>
      <dsp:spPr>
        <a:xfrm rot="5400000">
          <a:off x="5758498" y="-2027079"/>
          <a:ext cx="400682" cy="56083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Само једно око посматра предмет фиксациије а друго око је девирано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3154679" y="596300"/>
        <a:ext cx="5588760" cy="361562"/>
      </dsp:txXfrm>
    </dsp:sp>
    <dsp:sp modelId="{A020D0F2-CD7B-4EF2-8EEA-62F09337834E}">
      <dsp:nvSpPr>
        <dsp:cNvPr id="0" name=""/>
        <dsp:cNvSpPr/>
      </dsp:nvSpPr>
      <dsp:spPr>
        <a:xfrm>
          <a:off x="0" y="526654"/>
          <a:ext cx="3154680" cy="500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Разрокост (Страбизам)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4450" y="551104"/>
        <a:ext cx="3105780" cy="451952"/>
      </dsp:txXfrm>
    </dsp:sp>
    <dsp:sp modelId="{60BD8C24-9B41-4BA4-AC51-615E4C8B388A}">
      <dsp:nvSpPr>
        <dsp:cNvPr id="0" name=""/>
        <dsp:cNvSpPr/>
      </dsp:nvSpPr>
      <dsp:spPr>
        <a:xfrm rot="5400000">
          <a:off x="5758498" y="-1501183"/>
          <a:ext cx="400682" cy="56083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Величина девијације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3154679" y="1122196"/>
        <a:ext cx="5588760" cy="361562"/>
      </dsp:txXfrm>
    </dsp:sp>
    <dsp:sp modelId="{E770266D-E22A-423C-AA91-1F11EA9E32B4}">
      <dsp:nvSpPr>
        <dsp:cNvPr id="0" name=""/>
        <dsp:cNvSpPr/>
      </dsp:nvSpPr>
      <dsp:spPr>
        <a:xfrm>
          <a:off x="0" y="1052550"/>
          <a:ext cx="3154680" cy="5008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Угао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4450" y="1077000"/>
        <a:ext cx="3105780" cy="45195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7BBA9-4D0F-46F2-8DA8-C9FCCBD84838}">
      <dsp:nvSpPr>
        <dsp:cNvPr id="0" name=""/>
        <dsp:cNvSpPr/>
      </dsp:nvSpPr>
      <dsp:spPr>
        <a:xfrm>
          <a:off x="0" y="2759"/>
          <a:ext cx="4038600" cy="1048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HETEROTROPIJA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               МАНИФЕСТНИ СТРАБИЗАМ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1175" y="53934"/>
        <a:ext cx="3936250" cy="945970"/>
      </dsp:txXfrm>
    </dsp:sp>
    <dsp:sp modelId="{5434624B-4AF2-4B23-9BB3-A4EDBA5C574B}">
      <dsp:nvSpPr>
        <dsp:cNvPr id="0" name=""/>
        <dsp:cNvSpPr/>
      </dsp:nvSpPr>
      <dsp:spPr>
        <a:xfrm>
          <a:off x="0" y="1051080"/>
          <a:ext cx="4038600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Разрокост која постоји при бинокуларним условима гл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e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дања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051080"/>
        <a:ext cx="4038600" cy="92736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B84BF-B8D3-467B-A3BF-81C272888AD5}">
      <dsp:nvSpPr>
        <dsp:cNvPr id="0" name=""/>
        <dsp:cNvSpPr/>
      </dsp:nvSpPr>
      <dsp:spPr>
        <a:xfrm>
          <a:off x="0" y="2759"/>
          <a:ext cx="4038600" cy="1048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HETEROFORIJA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                        ЛАТЕНТНИ СТРАБИЗАМ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1175" y="53934"/>
        <a:ext cx="3936250" cy="945970"/>
      </dsp:txXfrm>
    </dsp:sp>
    <dsp:sp modelId="{DCAC8CC4-A44E-42CD-8D64-43794E6FEA19}">
      <dsp:nvSpPr>
        <dsp:cNvPr id="0" name=""/>
        <dsp:cNvSpPr/>
      </dsp:nvSpPr>
      <dsp:spPr>
        <a:xfrm>
          <a:off x="0" y="1051080"/>
          <a:ext cx="4038600" cy="92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Скривена девијација која се открива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051080"/>
        <a:ext cx="4038600" cy="92736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046E8-B8E3-45D5-A381-83FC8B4BD5F0}">
      <dsp:nvSpPr>
        <dsp:cNvPr id="0" name=""/>
        <dsp:cNvSpPr/>
      </dsp:nvSpPr>
      <dsp:spPr>
        <a:xfrm>
          <a:off x="0" y="332"/>
          <a:ext cx="3429000" cy="6501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b="1" kern="1200" smtClean="0">
              <a:latin typeface="Times New Roman" pitchFamily="18" charset="0"/>
              <a:cs typeface="Times New Roman" pitchFamily="18" charset="0"/>
            </a:rPr>
            <a:t>Испитивање окуломоторне равнотеже</a:t>
          </a:r>
          <a:endParaRPr lang="en-US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31735" y="32067"/>
        <a:ext cx="3365530" cy="586634"/>
      </dsp:txXfrm>
    </dsp:sp>
    <dsp:sp modelId="{6C177FBD-06B1-41B7-AB39-73567E7E9F8D}">
      <dsp:nvSpPr>
        <dsp:cNvPr id="0" name=""/>
        <dsp:cNvSpPr/>
      </dsp:nvSpPr>
      <dsp:spPr>
        <a:xfrm>
          <a:off x="0" y="650436"/>
          <a:ext cx="3429000" cy="446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871" tIns="20320" rIns="113792" bIns="20320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b="0" kern="1200" smtClean="0">
              <a:latin typeface="Times New Roman" pitchFamily="18" charset="0"/>
              <a:cs typeface="Times New Roman" pitchFamily="18" charset="0"/>
            </a:rPr>
            <a:t>Тестови се изводе при фиксирању на даљину и близину </a:t>
          </a:r>
          <a:endParaRPr lang="en-US" sz="1600" b="0" kern="1200">
            <a:latin typeface="Times New Roman" pitchFamily="18" charset="0"/>
            <a:cs typeface="Times New Roman" pitchFamily="18" charset="0"/>
          </a:endParaRPr>
        </a:p>
      </dsp:txBody>
      <dsp:txXfrm>
        <a:off x="0" y="650436"/>
        <a:ext cx="3429000" cy="446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5574F-39A8-4BF4-8255-8583379947B1}">
      <dsp:nvSpPr>
        <dsp:cNvPr id="0" name=""/>
        <dsp:cNvSpPr/>
      </dsp:nvSpPr>
      <dsp:spPr>
        <a:xfrm>
          <a:off x="0" y="15457"/>
          <a:ext cx="4267200" cy="9078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МОТОРНА КОМПОНЕНТА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44319" y="59776"/>
        <a:ext cx="4178562" cy="819233"/>
      </dsp:txXfrm>
    </dsp:sp>
    <dsp:sp modelId="{F7954C13-EDBD-458E-85AB-DD4C8A058DCB}">
      <dsp:nvSpPr>
        <dsp:cNvPr id="0" name=""/>
        <dsp:cNvSpPr/>
      </dsp:nvSpPr>
      <dsp:spPr>
        <a:xfrm>
          <a:off x="0" y="923329"/>
          <a:ext cx="4267200" cy="1118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МОТИЛИТЕТ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ОКУЛОМОТОРНА РАВНОТЕЖА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0" y="923329"/>
        <a:ext cx="4267200" cy="111861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6E7BA-98D4-4FC9-B9C5-D2ACCEBBE9C2}">
      <dsp:nvSpPr>
        <dsp:cNvPr id="0" name=""/>
        <dsp:cNvSpPr/>
      </dsp:nvSpPr>
      <dsp:spPr>
        <a:xfrm>
          <a:off x="0" y="13496"/>
          <a:ext cx="5105400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 покривања (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тест)                                  за утврђивање манифестног страбизма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39295" y="52791"/>
        <a:ext cx="5026810" cy="726370"/>
      </dsp:txXfrm>
    </dsp:sp>
    <dsp:sp modelId="{6CF21867-A702-4122-A092-53FD2F9E5715}">
      <dsp:nvSpPr>
        <dsp:cNvPr id="0" name=""/>
        <dsp:cNvSpPr/>
      </dsp:nvSpPr>
      <dsp:spPr>
        <a:xfrm>
          <a:off x="0" y="818456"/>
          <a:ext cx="5105400" cy="7603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09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Покрива се једно око а посматра откривено око</a:t>
          </a:r>
          <a:r>
            <a:rPr lang="sr-Cyrl-CS" sz="1600" kern="1200" smtClean="0">
              <a:latin typeface="Times New Roman"/>
              <a:cs typeface="Times New Roman"/>
            </a:rPr>
            <a:t>→ </a:t>
          </a:r>
          <a:r>
            <a:rPr lang="sr-Latn-CS" sz="1600" kern="1200" smtClean="0">
              <a:latin typeface="Times New Roman"/>
              <a:cs typeface="Times New Roman"/>
            </a:rPr>
            <a:t>     </a:t>
          </a:r>
          <a:r>
            <a:rPr lang="sr-Cyrl-CS" sz="1600" kern="1200" smtClean="0">
              <a:latin typeface="Times New Roman"/>
              <a:cs typeface="Times New Roman"/>
            </a:rPr>
            <a:t>ако то око раније није фиксирало оно се помера тј. постоји манифестни страбизам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818456"/>
        <a:ext cx="5105400" cy="760366"/>
      </dsp:txXfrm>
    </dsp:sp>
    <dsp:sp modelId="{70392F2A-C9F8-4F79-BF78-EADC4056B436}">
      <dsp:nvSpPr>
        <dsp:cNvPr id="0" name=""/>
        <dsp:cNvSpPr/>
      </dsp:nvSpPr>
      <dsp:spPr>
        <a:xfrm>
          <a:off x="0" y="1578823"/>
          <a:ext cx="5105400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 откривања (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Uncover 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тест)                               за откривање латентног страбизма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39295" y="1618118"/>
        <a:ext cx="5026810" cy="726370"/>
      </dsp:txXfrm>
    </dsp:sp>
    <dsp:sp modelId="{A5348578-5A4D-46A6-B9A1-3651DA196F06}">
      <dsp:nvSpPr>
        <dsp:cNvPr id="0" name=""/>
        <dsp:cNvSpPr/>
      </dsp:nvSpPr>
      <dsp:spPr>
        <a:xfrm>
          <a:off x="0" y="2383783"/>
          <a:ext cx="5105400" cy="1658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09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Покривање ока</a:t>
          </a:r>
          <a:r>
            <a:rPr lang="sr-Cyrl-CS" sz="1600" kern="1200" smtClean="0">
              <a:latin typeface="Times New Roman"/>
              <a:cs typeface="Times New Roman"/>
            </a:rPr>
            <a:t>→прекид фузије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Посматра се покривено око након његовог откривања тј. његов евентуални 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реституциони покрет ка средишњем положају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ради презимања функције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b="1" i="1" kern="1200" smtClean="0">
              <a:latin typeface="Times New Roman" pitchFamily="18" charset="0"/>
              <a:cs typeface="Times New Roman" pitchFamily="18" charset="0"/>
            </a:rPr>
            <a:t>Egsophoria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 (o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 упоље) 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    </a:t>
          </a:r>
          <a:r>
            <a:rPr lang="sr-Latn-CS" sz="1600" b="1" i="1" kern="1200" smtClean="0">
              <a:latin typeface="Times New Roman" pitchFamily="18" charset="0"/>
              <a:cs typeface="Times New Roman" pitchFamily="18" charset="0"/>
            </a:rPr>
            <a:t>Esophoria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(од   унутра)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b="1" i="1" kern="1200" smtClean="0">
              <a:latin typeface="Times New Roman" pitchFamily="18" charset="0"/>
              <a:cs typeface="Times New Roman" pitchFamily="18" charset="0"/>
            </a:rPr>
            <a:t>Hyperphoria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(од горе) 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     </a:t>
          </a:r>
          <a:r>
            <a:rPr lang="sr-Latn-CS" sz="1600" b="1" i="1" kern="1200" smtClean="0">
              <a:latin typeface="Times New Roman" pitchFamily="18" charset="0"/>
              <a:cs typeface="Times New Roman" pitchFamily="18" charset="0"/>
            </a:rPr>
            <a:t>Hypophoria 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(од доле)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2383783"/>
        <a:ext cx="5105400" cy="1658387"/>
      </dsp:txXfrm>
    </dsp:sp>
    <dsp:sp modelId="{DF45D676-1C5D-46C3-A297-85CCC372B4E2}">
      <dsp:nvSpPr>
        <dsp:cNvPr id="0" name=""/>
        <dsp:cNvSpPr/>
      </dsp:nvSpPr>
      <dsp:spPr>
        <a:xfrm>
          <a:off x="0" y="4042170"/>
          <a:ext cx="5105400" cy="6908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Алтерирајући  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                       утврђивање укупне девијације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33723" y="4075893"/>
        <a:ext cx="5037954" cy="623378"/>
      </dsp:txXfrm>
    </dsp:sp>
    <dsp:sp modelId="{DE941554-4095-42E1-B514-02EABEC4614C}">
      <dsp:nvSpPr>
        <dsp:cNvPr id="0" name=""/>
        <dsp:cNvSpPr/>
      </dsp:nvSpPr>
      <dsp:spPr>
        <a:xfrm>
          <a:off x="0" y="4732994"/>
          <a:ext cx="5105400" cy="502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09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Наизменично покривамо једно па друго око (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Heterotropija +heteroforija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?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ако постоји)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732994"/>
        <a:ext cx="5105400" cy="502614"/>
      </dsp:txXfrm>
    </dsp:sp>
    <dsp:sp modelId="{EDF3607E-20EF-45E7-91FD-7C63B2D9C652}">
      <dsp:nvSpPr>
        <dsp:cNvPr id="0" name=""/>
        <dsp:cNvSpPr/>
      </dsp:nvSpPr>
      <dsp:spPr>
        <a:xfrm>
          <a:off x="0" y="5235609"/>
          <a:ext cx="5105400" cy="493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Призма 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тест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24094" y="5259703"/>
        <a:ext cx="5057212" cy="445373"/>
      </dsp:txXfrm>
    </dsp:sp>
    <dsp:sp modelId="{FE0AFDFC-2AB6-4949-A194-1158BEE77473}">
      <dsp:nvSpPr>
        <dsp:cNvPr id="0" name=""/>
        <dsp:cNvSpPr/>
      </dsp:nvSpPr>
      <dsp:spPr>
        <a:xfrm>
          <a:off x="0" y="5729170"/>
          <a:ext cx="5105400" cy="7343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09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Квантитативно мерење угла девијације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Стављањев призми различите јачине + алтерирајући  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Cover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тест: неутрализација покрета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729170"/>
        <a:ext cx="5105400" cy="7343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369BA-4F01-47D0-922B-8F423D2579F7}">
      <dsp:nvSpPr>
        <dsp:cNvPr id="0" name=""/>
        <dsp:cNvSpPr/>
      </dsp:nvSpPr>
      <dsp:spPr>
        <a:xfrm>
          <a:off x="0" y="2300"/>
          <a:ext cx="4343400" cy="71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СЕНЗОРНА КОМПОНЕНТА БИНОКУЛАРНОГ ВИДА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34726" y="37026"/>
        <a:ext cx="4273948" cy="64190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F6EB4-8484-4FEB-9A94-8856B2439F8A}">
      <dsp:nvSpPr>
        <dsp:cNvPr id="0" name=""/>
        <dsp:cNvSpPr/>
      </dsp:nvSpPr>
      <dsp:spPr>
        <a:xfrm>
          <a:off x="0" y="1868"/>
          <a:ext cx="4419600" cy="7915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Рефлеси бинокуларног вида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638" y="40506"/>
        <a:ext cx="4342324" cy="714228"/>
      </dsp:txXfrm>
    </dsp:sp>
    <dsp:sp modelId="{A036DD56-AE55-450D-B7A2-E3184E308CFE}">
      <dsp:nvSpPr>
        <dsp:cNvPr id="0" name=""/>
        <dsp:cNvSpPr/>
      </dsp:nvSpPr>
      <dsp:spPr>
        <a:xfrm>
          <a:off x="0" y="911453"/>
          <a:ext cx="4419600" cy="10972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Ретино-ретинална коресподенција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Ретино-кортикална коресподенција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561" y="965014"/>
        <a:ext cx="4312478" cy="990085"/>
      </dsp:txXfrm>
    </dsp:sp>
    <dsp:sp modelId="{2292757C-4961-4EBD-AC63-91ECCB0598A0}">
      <dsp:nvSpPr>
        <dsp:cNvPr id="0" name=""/>
        <dsp:cNvSpPr/>
      </dsp:nvSpPr>
      <dsp:spPr>
        <a:xfrm>
          <a:off x="0" y="2008661"/>
          <a:ext cx="4419600" cy="12149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Анатомски коресподентне тачке на обе ретине  (две макуле) су природно међусобно коресподентне тачке  и одговарајуће тачке окципиталног кортекса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008661"/>
        <a:ext cx="4419600" cy="1214955"/>
      </dsp:txXfrm>
    </dsp:sp>
    <dsp:sp modelId="{9976A565-10A4-4DDD-86C2-84AAA5D732AC}">
      <dsp:nvSpPr>
        <dsp:cNvPr id="0" name=""/>
        <dsp:cNvSpPr/>
      </dsp:nvSpPr>
      <dsp:spPr>
        <a:xfrm>
          <a:off x="0" y="3223617"/>
          <a:ext cx="4419600" cy="523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dirty="0" smtClean="0">
              <a:latin typeface="Times New Roman" pitchFamily="18" charset="0"/>
              <a:cs typeface="Times New Roman" pitchFamily="18" charset="0"/>
            </a:rPr>
            <a:t>HOROPTER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550" y="3249167"/>
        <a:ext cx="4368500" cy="472290"/>
      </dsp:txXfrm>
    </dsp:sp>
    <dsp:sp modelId="{DC66DDFB-EB22-4676-AC4E-46451E43A2A2}">
      <dsp:nvSpPr>
        <dsp:cNvPr id="0" name=""/>
        <dsp:cNvSpPr/>
      </dsp:nvSpPr>
      <dsp:spPr>
        <a:xfrm>
          <a:off x="0" y="3747007"/>
          <a:ext cx="4419600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Имагинарна раван где се сви предмети виде једноструко јер се пројектују на кореспондирајуће ретиналне тачке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747007"/>
        <a:ext cx="4419600" cy="678960"/>
      </dsp:txXfrm>
    </dsp:sp>
    <dsp:sp modelId="{8492CDE0-E71B-4A4C-9458-2E564E8F9C2A}">
      <dsp:nvSpPr>
        <dsp:cNvPr id="0" name=""/>
        <dsp:cNvSpPr/>
      </dsp:nvSpPr>
      <dsp:spPr>
        <a:xfrm>
          <a:off x="0" y="4425967"/>
          <a:ext cx="4419600" cy="455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PANUM-ova fuziona area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2250" y="4448217"/>
        <a:ext cx="4375100" cy="411303"/>
      </dsp:txXfrm>
    </dsp:sp>
    <dsp:sp modelId="{48B2B36D-54C1-4283-BBAF-DD023BFB57DB}">
      <dsp:nvSpPr>
        <dsp:cNvPr id="0" name=""/>
        <dsp:cNvSpPr/>
      </dsp:nvSpPr>
      <dsp:spPr>
        <a:xfrm>
          <a:off x="0" y="4881771"/>
          <a:ext cx="4419600" cy="678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32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Уска површина око хороптера у којој се упркос диспаритету објекти виде једноструко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881771"/>
        <a:ext cx="4419600" cy="67896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BA335-7575-4168-9077-FCC7A1BF45B0}">
      <dsp:nvSpPr>
        <dsp:cNvPr id="0" name=""/>
        <dsp:cNvSpPr/>
      </dsp:nvSpPr>
      <dsp:spPr>
        <a:xfrm rot="5400000">
          <a:off x="4878531" y="-2858228"/>
          <a:ext cx="572769" cy="64324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ЕЛЕМЕНТИ БИНОКУЛАРНОГ ВИДА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948707" y="99556"/>
        <a:ext cx="6404458" cy="516849"/>
      </dsp:txXfrm>
    </dsp:sp>
    <dsp:sp modelId="{B1291475-D88B-4572-BEB0-B0A4516C7F97}">
      <dsp:nvSpPr>
        <dsp:cNvPr id="0" name=""/>
        <dsp:cNvSpPr/>
      </dsp:nvSpPr>
      <dsp:spPr>
        <a:xfrm>
          <a:off x="874" y="0"/>
          <a:ext cx="1947832" cy="7159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WORTH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35824" y="34950"/>
        <a:ext cx="1877932" cy="64606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691F7-EE61-49D2-BE0C-B9B7A60BE141}">
      <dsp:nvSpPr>
        <dsp:cNvPr id="0" name=""/>
        <dsp:cNvSpPr/>
      </dsp:nvSpPr>
      <dsp:spPr>
        <a:xfrm rot="5400000">
          <a:off x="4600082" y="-2470476"/>
          <a:ext cx="1453294" cy="640074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 2 коресподентне тачке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оба ока се ствара лик приближно једнаке величине (2  макуле су природно кореспондирајуће тачке)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Ликови се увек формирају на две макуле без обзира да ли се гледа на дањину или близину захваљујући конвергенцији и акомодацији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126356" y="74194"/>
        <a:ext cx="6329803" cy="1311406"/>
      </dsp:txXfrm>
    </dsp:sp>
    <dsp:sp modelId="{8E040FA5-7B02-488E-AF6C-1DEC74BAA5E4}">
      <dsp:nvSpPr>
        <dsp:cNvPr id="0" name=""/>
        <dsp:cNvSpPr/>
      </dsp:nvSpPr>
      <dsp:spPr>
        <a:xfrm>
          <a:off x="453" y="6295"/>
          <a:ext cx="2125902" cy="1447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СИМУЛТАНА ПЕРЦЕПЦИЈА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71100" y="76942"/>
        <a:ext cx="1984608" cy="1305910"/>
      </dsp:txXfrm>
    </dsp:sp>
    <dsp:sp modelId="{1E93D8BF-450B-4CB6-9474-3D1581E10536}">
      <dsp:nvSpPr>
        <dsp:cNvPr id="0" name=""/>
        <dsp:cNvSpPr/>
      </dsp:nvSpPr>
      <dsp:spPr>
        <a:xfrm rot="5400000">
          <a:off x="4264114" y="-610491"/>
          <a:ext cx="2129880" cy="64086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Најважнији психо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-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оптички рефлекс који стапа 2 лика у један ако су формирани на кореспондирајућим ретиналним тачкама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Ширина фузије: у положајима конвергенције и дивергенције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СЕНЗОРНА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компонента фузије: коресподентне ретиналне тачке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МОТОРНА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компонента фузије:</a:t>
          </a:r>
          <a:r>
            <a:rPr lang="en-US" sz="1600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довођење очних јабучица у положај одржавања сензорне фузије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Прекид фузионе резерве</a:t>
          </a:r>
          <a:r>
            <a:rPr lang="sr-Cyrl-CS" sz="1600" kern="1200" smtClean="0">
              <a:latin typeface="Times New Roman"/>
              <a:cs typeface="Times New Roman"/>
            </a:rPr>
            <a:t>→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ДИПЛОПИЈЕ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124718" y="1632877"/>
        <a:ext cx="6304700" cy="1921936"/>
      </dsp:txXfrm>
    </dsp:sp>
    <dsp:sp modelId="{408D72B8-0C77-460A-8595-387D50ECC22E}">
      <dsp:nvSpPr>
        <dsp:cNvPr id="0" name=""/>
        <dsp:cNvSpPr/>
      </dsp:nvSpPr>
      <dsp:spPr>
        <a:xfrm>
          <a:off x="453" y="1870242"/>
          <a:ext cx="2124265" cy="1447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РЕФЛЕКС ФУЗИЈЕ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71100" y="1940889"/>
        <a:ext cx="1982971" cy="1305910"/>
      </dsp:txXfrm>
    </dsp:sp>
    <dsp:sp modelId="{137FEB6D-43FC-43C6-8007-0E5482653D44}">
      <dsp:nvSpPr>
        <dsp:cNvPr id="0" name=""/>
        <dsp:cNvSpPr/>
      </dsp:nvSpPr>
      <dsp:spPr>
        <a:xfrm rot="5400000">
          <a:off x="4991272" y="1251633"/>
          <a:ext cx="679121" cy="640622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Фузионисање лако диспаритетних ликова чиме се постиже осећај дубине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127719" y="4148338"/>
        <a:ext cx="6373076" cy="612817"/>
      </dsp:txXfrm>
    </dsp:sp>
    <dsp:sp modelId="{1AC500F6-5F99-4487-B8A8-C30533E127F4}">
      <dsp:nvSpPr>
        <dsp:cNvPr id="0" name=""/>
        <dsp:cNvSpPr/>
      </dsp:nvSpPr>
      <dsp:spPr>
        <a:xfrm>
          <a:off x="453" y="3731145"/>
          <a:ext cx="2127265" cy="14472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СТЕРЕО ВИД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71100" y="3801792"/>
        <a:ext cx="1985971" cy="130591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99714-52A7-4747-AE5A-EE4FA8E83A03}">
      <dsp:nvSpPr>
        <dsp:cNvPr id="0" name=""/>
        <dsp:cNvSpPr/>
      </dsp:nvSpPr>
      <dsp:spPr>
        <a:xfrm>
          <a:off x="0" y="9967"/>
          <a:ext cx="4572000" cy="557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РАЗВОЈ БИНОКУЛАРНОГ ВИДА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7204" y="37171"/>
        <a:ext cx="4517592" cy="502864"/>
      </dsp:txXfrm>
    </dsp:sp>
    <dsp:sp modelId="{876984F3-5C17-47FF-B2A9-AD766B46DB01}">
      <dsp:nvSpPr>
        <dsp:cNvPr id="0" name=""/>
        <dsp:cNvSpPr/>
      </dsp:nvSpPr>
      <dsp:spPr>
        <a:xfrm>
          <a:off x="0" y="567240"/>
          <a:ext cx="4572000" cy="430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У неонаталном периоду па све до 5-те године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67240"/>
        <a:ext cx="4572000" cy="430040"/>
      </dsp:txXfrm>
    </dsp:sp>
    <dsp:sp modelId="{D14A398A-67A4-44A6-A443-A5DCCA03D785}">
      <dsp:nvSpPr>
        <dsp:cNvPr id="0" name=""/>
        <dsp:cNvSpPr/>
      </dsp:nvSpPr>
      <dsp:spPr>
        <a:xfrm>
          <a:off x="0" y="997280"/>
          <a:ext cx="45720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Потребно је да постоји окуломоторна равнотежа као и да ликови формирани на оба ока буду приближно једнаке величине и јасноће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41123" y="1038403"/>
        <a:ext cx="4489754" cy="760154"/>
      </dsp:txXfrm>
    </dsp:sp>
    <dsp:sp modelId="{F7D145A2-BBD6-4911-BCD1-06EA732CC0FF}">
      <dsp:nvSpPr>
        <dsp:cNvPr id="0" name=""/>
        <dsp:cNvSpPr/>
      </dsp:nvSpPr>
      <dsp:spPr>
        <a:xfrm>
          <a:off x="0" y="1839680"/>
          <a:ext cx="4572000" cy="959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Неуромускуларни систем одојчета је незрео па је положај очних јабучица у прва 4 месеца живота променљив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839680"/>
        <a:ext cx="4572000" cy="959071"/>
      </dsp:txXfrm>
    </dsp:sp>
    <dsp:sp modelId="{956AF959-B814-4399-8025-03F4F3BDA0C0}">
      <dsp:nvSpPr>
        <dsp:cNvPr id="0" name=""/>
        <dsp:cNvSpPr/>
      </dsp:nvSpPr>
      <dsp:spPr>
        <a:xfrm>
          <a:off x="0" y="2798752"/>
          <a:ext cx="4572000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RTOPHORIA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:                                            сазревање окуломоторног система и развој видне оштрине </a:t>
          </a:r>
          <a:r>
            <a:rPr lang="sr-Cyrl-CS" sz="1600" kern="1200" smtClean="0">
              <a:latin typeface="Times New Roman"/>
              <a:cs typeface="Times New Roman"/>
            </a:rPr>
            <a:t>→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 ортофорија са 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4 месеца</a:t>
          </a:r>
          <a:endParaRPr lang="en-US" sz="1600" b="1" i="1" kern="1200">
            <a:latin typeface="Times New Roman" pitchFamily="18" charset="0"/>
            <a:cs typeface="Times New Roman" pitchFamily="18" charset="0"/>
          </a:endParaRPr>
        </a:p>
      </dsp:txBody>
      <dsp:txXfrm>
        <a:off x="41123" y="2839875"/>
        <a:ext cx="4489754" cy="760154"/>
      </dsp:txXfrm>
    </dsp:sp>
    <dsp:sp modelId="{0B0A6B6C-1BFA-4278-BCCF-FE5E4AC3C18B}">
      <dsp:nvSpPr>
        <dsp:cNvPr id="0" name=""/>
        <dsp:cNvSpPr/>
      </dsp:nvSpPr>
      <dsp:spPr>
        <a:xfrm>
          <a:off x="0" y="3641152"/>
          <a:ext cx="4572000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161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b="0" i="0" kern="1200" smtClean="0">
              <a:latin typeface="Times New Roman" pitchFamily="18" charset="0"/>
              <a:cs typeface="Times New Roman" pitchFamily="18" charset="0"/>
            </a:rPr>
            <a:t>Складан развој рефлекса фиксације, фузије, конвергенције и акомодације</a:t>
          </a:r>
          <a:endParaRPr lang="en-US" sz="1600" b="0" i="0" kern="1200">
            <a:latin typeface="Times New Roman" pitchFamily="18" charset="0"/>
            <a:cs typeface="Times New Roman" pitchFamily="18" charset="0"/>
          </a:endParaRPr>
        </a:p>
      </dsp:txBody>
      <dsp:txXfrm>
        <a:off x="0" y="3641152"/>
        <a:ext cx="4572000" cy="46368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31049-8E75-4F7F-84B0-D78729B0421B}">
      <dsp:nvSpPr>
        <dsp:cNvPr id="0" name=""/>
        <dsp:cNvSpPr/>
      </dsp:nvSpPr>
      <dsp:spPr>
        <a:xfrm>
          <a:off x="0" y="1199"/>
          <a:ext cx="4495800" cy="5960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Предности бинокуларног вида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29097" y="30296"/>
        <a:ext cx="4437606" cy="537857"/>
      </dsp:txXfrm>
    </dsp:sp>
    <dsp:sp modelId="{58E10164-2D9F-4366-B1E5-60E7F5C629F0}">
      <dsp:nvSpPr>
        <dsp:cNvPr id="0" name=""/>
        <dsp:cNvSpPr/>
      </dsp:nvSpPr>
      <dsp:spPr>
        <a:xfrm>
          <a:off x="0" y="597250"/>
          <a:ext cx="4495800" cy="13065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Бинокуларна видна оштрина је увек нешто већа од монокуларне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Астенопске сметње су мање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Бинокуларно видно поље је шире од монокуларног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5100" kern="1200"/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5100" kern="1200"/>
        </a:p>
      </dsp:txBody>
      <dsp:txXfrm>
        <a:off x="0" y="597250"/>
        <a:ext cx="4495800" cy="1306549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DDE40-A59F-4952-A1F8-D6C77CD296A7}">
      <dsp:nvSpPr>
        <dsp:cNvPr id="0" name=""/>
        <dsp:cNvSpPr/>
      </dsp:nvSpPr>
      <dsp:spPr>
        <a:xfrm>
          <a:off x="0" y="7281"/>
          <a:ext cx="8229600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СЕНЗОРНЕ ПРОМЕНЕ КОД РАЗРОКОСТИ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31984" y="39265"/>
        <a:ext cx="8165632" cy="591232"/>
      </dsp:txXfrm>
    </dsp:sp>
    <dsp:sp modelId="{039F8783-1B67-4CB5-91DE-34889B1159B7}">
      <dsp:nvSpPr>
        <dsp:cNvPr id="0" name=""/>
        <dsp:cNvSpPr/>
      </dsp:nvSpPr>
      <dsp:spPr>
        <a:xfrm>
          <a:off x="0" y="662481"/>
          <a:ext cx="8229600" cy="579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Ако страбизам настане до 7-8-ме године </a:t>
          </a:r>
          <a:r>
            <a:rPr lang="sr-Cyrl-CS" sz="2000" b="1" i="1" u="sng" kern="1200" dirty="0" smtClean="0">
              <a:latin typeface="Times New Roman" pitchFamily="18" charset="0"/>
              <a:cs typeface="Times New Roman" pitchFamily="18" charset="0"/>
            </a:rPr>
            <a:t>мозак 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развија различите механизме као одговор на и</a:t>
          </a:r>
          <a:r>
            <a:rPr lang="sr-Cyrl-RS" sz="1800" kern="1200" dirty="0" smtClean="0">
              <a:latin typeface="Times New Roman" pitchFamily="18" charset="0"/>
              <a:cs typeface="Times New Roman" pitchFamily="18" charset="0"/>
            </a:rPr>
            <a:t>з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мењене услове бинокуларног вида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662481"/>
        <a:ext cx="8229600" cy="57960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A92799-88FE-4FED-AF72-869F73313236}">
      <dsp:nvSpPr>
        <dsp:cNvPr id="0" name=""/>
        <dsp:cNvSpPr/>
      </dsp:nvSpPr>
      <dsp:spPr>
        <a:xfrm>
          <a:off x="1786122" y="0"/>
          <a:ext cx="4639074" cy="893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ДИПЛОПИЈЕ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1829719" y="43597"/>
        <a:ext cx="4551880" cy="805904"/>
      </dsp:txXfrm>
    </dsp:sp>
    <dsp:sp modelId="{95ED7196-5654-41CA-8FC8-80F681EFE57F}">
      <dsp:nvSpPr>
        <dsp:cNvPr id="0" name=""/>
        <dsp:cNvSpPr/>
      </dsp:nvSpPr>
      <dsp:spPr>
        <a:xfrm>
          <a:off x="1752585" y="939796"/>
          <a:ext cx="4724429" cy="893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СУПРЕСИЈА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1796182" y="983393"/>
        <a:ext cx="4637235" cy="805904"/>
      </dsp:txXfrm>
    </dsp:sp>
    <dsp:sp modelId="{33B4E394-8C02-4F01-851A-7A3263644EBD}">
      <dsp:nvSpPr>
        <dsp:cNvPr id="0" name=""/>
        <dsp:cNvSpPr/>
      </dsp:nvSpPr>
      <dsp:spPr>
        <a:xfrm>
          <a:off x="1752585" y="1877550"/>
          <a:ext cx="4724429" cy="893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АМБЛИОПИЈА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1796182" y="1921147"/>
        <a:ext cx="4637235" cy="805904"/>
      </dsp:txXfrm>
    </dsp:sp>
    <dsp:sp modelId="{127B8EE7-6AB7-4144-8F2F-19AC59EB80B6}">
      <dsp:nvSpPr>
        <dsp:cNvPr id="0" name=""/>
        <dsp:cNvSpPr/>
      </dsp:nvSpPr>
      <dsp:spPr>
        <a:xfrm>
          <a:off x="1752585" y="2815304"/>
          <a:ext cx="4724399" cy="893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АНОМАЛНА РЕТИНАЛНА КОРЕСПОНДЕНЦИЈА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1796182" y="2858901"/>
        <a:ext cx="4637205" cy="805904"/>
      </dsp:txXfrm>
    </dsp:sp>
    <dsp:sp modelId="{F954E18F-784D-42F0-9ACD-4E815FDD2CA9}">
      <dsp:nvSpPr>
        <dsp:cNvPr id="0" name=""/>
        <dsp:cNvSpPr/>
      </dsp:nvSpPr>
      <dsp:spPr>
        <a:xfrm>
          <a:off x="1752585" y="3753058"/>
          <a:ext cx="4724399" cy="893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ЕКСЦЕНТИЧНА ФИКСАЦИЈА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1796182" y="3796655"/>
        <a:ext cx="4637205" cy="805904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29758-AD18-4E45-8FAF-2787C70A7BD6}">
      <dsp:nvSpPr>
        <dsp:cNvPr id="0" name=""/>
        <dsp:cNvSpPr/>
      </dsp:nvSpPr>
      <dsp:spPr>
        <a:xfrm>
          <a:off x="0" y="416"/>
          <a:ext cx="4343400" cy="5314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ДИПЛОПИЈЕ                                          (визуелна конфузија)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5943" y="26359"/>
        <a:ext cx="4291514" cy="479566"/>
      </dsp:txXfrm>
    </dsp:sp>
    <dsp:sp modelId="{7A121FB9-7A96-46C3-BD82-7D4CB3F530A2}">
      <dsp:nvSpPr>
        <dsp:cNvPr id="0" name=""/>
        <dsp:cNvSpPr/>
      </dsp:nvSpPr>
      <dsp:spPr>
        <a:xfrm>
          <a:off x="0" y="531869"/>
          <a:ext cx="4343400" cy="763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90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Лик посматраног предмета се формира на фовеоли једног ока и на другом ретиналном месту на девираном разроком оку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31869"/>
        <a:ext cx="4343400" cy="7631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32563-623C-47FF-9A44-945510C7E5F6}">
      <dsp:nvSpPr>
        <dsp:cNvPr id="0" name=""/>
        <dsp:cNvSpPr/>
      </dsp:nvSpPr>
      <dsp:spPr>
        <a:xfrm>
          <a:off x="0" y="3341"/>
          <a:ext cx="4267200" cy="9152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СЕНЗОРНА КОМПОНЕНТА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44677" y="48018"/>
        <a:ext cx="4177846" cy="825863"/>
      </dsp:txXfrm>
    </dsp:sp>
    <dsp:sp modelId="{C73DFDF4-D04B-4075-99E9-C0AF238F568E}">
      <dsp:nvSpPr>
        <dsp:cNvPr id="0" name=""/>
        <dsp:cNvSpPr/>
      </dsp:nvSpPr>
      <dsp:spPr>
        <a:xfrm>
          <a:off x="0" y="918559"/>
          <a:ext cx="4267200" cy="11354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РЕТИНАЛНА КОРЕСПОДЕНЦИЈА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РЕФЛЕКСИ БИНОКУЛАРНОГ ВИДА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0" y="918559"/>
        <a:ext cx="4267200" cy="113549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A6D71-B9A0-4CC1-953D-266426EB91D9}">
      <dsp:nvSpPr>
        <dsp:cNvPr id="0" name=""/>
        <dsp:cNvSpPr/>
      </dsp:nvSpPr>
      <dsp:spPr>
        <a:xfrm>
          <a:off x="0" y="5999"/>
          <a:ext cx="4267200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СУПРЕСИЈА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31984" y="37983"/>
        <a:ext cx="4203232" cy="591232"/>
      </dsp:txXfrm>
    </dsp:sp>
    <dsp:sp modelId="{15342BFB-66C2-4B28-81D7-1148AE07F73E}">
      <dsp:nvSpPr>
        <dsp:cNvPr id="0" name=""/>
        <dsp:cNvSpPr/>
      </dsp:nvSpPr>
      <dsp:spPr>
        <a:xfrm>
          <a:off x="0" y="661199"/>
          <a:ext cx="4267200" cy="4057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процес којим приликом бинокуларног гледања мозак “исључује”слику добијену са разроког ока да би се избегле диплопије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b="1" u="sng" kern="1200" dirty="0" smtClean="0">
              <a:latin typeface="Times New Roman" pitchFamily="18" charset="0"/>
              <a:cs typeface="Times New Roman" pitchFamily="18" charset="0"/>
            </a:rPr>
            <a:t>негативан </a:t>
          </a: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начин борбе против диплопија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Супрсесиј добија облик скотома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Езотропија: скотом у назалној ретини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Егзотропија: скотом у темпоралној ретини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Скотом је 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“факултативан”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тј. постоји на разроком оку 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само приликом бинокуларног гледања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док приликом монокуларног гледања страбичним оком овај скотом изчезава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Када се фиксација пребаци на друго око, скотом се такође пребацује на сада девирајуће око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3600" kern="1200"/>
        </a:p>
      </dsp:txBody>
      <dsp:txXfrm>
        <a:off x="0" y="661199"/>
        <a:ext cx="4267200" cy="405720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40B7C-92CE-4745-ABAC-E90167DCDFBC}">
      <dsp:nvSpPr>
        <dsp:cNvPr id="0" name=""/>
        <dsp:cNvSpPr/>
      </dsp:nvSpPr>
      <dsp:spPr>
        <a:xfrm>
          <a:off x="0" y="3193"/>
          <a:ext cx="4343400" cy="5106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АМБЛИОПИЈА (СЛАБОВИДОСТ)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4926" y="28119"/>
        <a:ext cx="4293548" cy="460752"/>
      </dsp:txXfrm>
    </dsp:sp>
    <dsp:sp modelId="{DA85CC32-7717-45F2-88E0-EDC5FF809651}">
      <dsp:nvSpPr>
        <dsp:cNvPr id="0" name=""/>
        <dsp:cNvSpPr/>
      </dsp:nvSpPr>
      <dsp:spPr>
        <a:xfrm>
          <a:off x="0" y="520405"/>
          <a:ext cx="4343400" cy="4864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b="0" i="0" kern="1200" smtClean="0">
              <a:latin typeface="Times New Roman" pitchFamily="18" charset="0"/>
              <a:cs typeface="Times New Roman" pitchFamily="18" charset="0"/>
            </a:rPr>
            <a:t>ФУНКЦИОНАЛНА АМБЛИОПИЈА</a:t>
          </a:r>
          <a:endParaRPr lang="en-US" sz="1600" b="0" i="0" kern="1200">
            <a:latin typeface="Times New Roman" pitchFamily="18" charset="0"/>
            <a:cs typeface="Times New Roman" pitchFamily="18" charset="0"/>
          </a:endParaRPr>
        </a:p>
      </dsp:txBody>
      <dsp:txXfrm>
        <a:off x="23745" y="544150"/>
        <a:ext cx="4295910" cy="438937"/>
      </dsp:txXfrm>
    </dsp:sp>
    <dsp:sp modelId="{8D7D36D5-61D2-4463-A589-CBB8D606B6B9}">
      <dsp:nvSpPr>
        <dsp:cNvPr id="0" name=""/>
        <dsp:cNvSpPr/>
      </dsp:nvSpPr>
      <dsp:spPr>
        <a:xfrm>
          <a:off x="0" y="1006833"/>
          <a:ext cx="4343400" cy="1651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90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Снижена видна оштрина најчешће једног ока која се не може кориговати оптичким помагалима (наочаре, контактна сочива) а на оку као и на видним путевима нема анатомских промена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Узроци:разрокост, веће анизометропије (анизохиперметропија, астигматизам)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006833"/>
        <a:ext cx="4343400" cy="1651408"/>
      </dsp:txXfrm>
    </dsp:sp>
    <dsp:sp modelId="{37BDAD9A-454D-4A2D-BF55-7A9F05E58BB1}">
      <dsp:nvSpPr>
        <dsp:cNvPr id="0" name=""/>
        <dsp:cNvSpPr/>
      </dsp:nvSpPr>
      <dsp:spPr>
        <a:xfrm>
          <a:off x="0" y="2658241"/>
          <a:ext cx="4343400" cy="6678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ДЕПРИВАЦИОНА АМБЛИОПИЈА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32601" y="2690842"/>
        <a:ext cx="4278198" cy="602624"/>
      </dsp:txXfrm>
    </dsp:sp>
    <dsp:sp modelId="{ADB147A6-080B-4631-BF89-3EF3FC05C909}">
      <dsp:nvSpPr>
        <dsp:cNvPr id="0" name=""/>
        <dsp:cNvSpPr/>
      </dsp:nvSpPr>
      <dsp:spPr>
        <a:xfrm>
          <a:off x="0" y="3326068"/>
          <a:ext cx="4343400" cy="291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90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Препрека у оптичким медијима (катаракта)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3326068"/>
        <a:ext cx="4343400" cy="291334"/>
      </dsp:txXfrm>
    </dsp:sp>
    <dsp:sp modelId="{8DC11EA4-392F-4217-82C5-EB35EFD6403F}">
      <dsp:nvSpPr>
        <dsp:cNvPr id="0" name=""/>
        <dsp:cNvSpPr/>
      </dsp:nvSpPr>
      <dsp:spPr>
        <a:xfrm>
          <a:off x="0" y="3617402"/>
          <a:ext cx="4343400" cy="10504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Код амблиопије “факултативни скотом супресије “ прелази у </a:t>
          </a:r>
          <a:r>
            <a:rPr lang="sr-Cyrl-CS" sz="1600" b="1" i="1" u="sng" kern="1200" dirty="0" smtClean="0">
              <a:latin typeface="Times New Roman" pitchFamily="18" charset="0"/>
              <a:cs typeface="Times New Roman" pitchFamily="18" charset="0"/>
            </a:rPr>
            <a:t>“обавезни скотом инхибиције”</a:t>
          </a: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 тј. од раније бинокуларног феномена постаје строго монокуларан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278" y="3668680"/>
        <a:ext cx="4240844" cy="947870"/>
      </dsp:txXfrm>
    </dsp:sp>
    <dsp:sp modelId="{367ADECF-1173-4072-9C4A-3227B7F32681}">
      <dsp:nvSpPr>
        <dsp:cNvPr id="0" name=""/>
        <dsp:cNvSpPr/>
      </dsp:nvSpPr>
      <dsp:spPr>
        <a:xfrm>
          <a:off x="0" y="4667829"/>
          <a:ext cx="4343400" cy="1729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903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Ако се затвори доминантно око амблиопно разроко око ће преузети фиксацију и доћи ће у средњи положај али ће скотом на њему и даље постојати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Ако особа са разрокошћу спонтано алтерира фиксацију, тј. скреће наизменично једно па друго око амблиопија се не развија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667829"/>
        <a:ext cx="4343400" cy="1729777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1C122-EE8F-4479-A1FC-EEEA33D37998}">
      <dsp:nvSpPr>
        <dsp:cNvPr id="0" name=""/>
        <dsp:cNvSpPr/>
      </dsp:nvSpPr>
      <dsp:spPr>
        <a:xfrm>
          <a:off x="0" y="13380"/>
          <a:ext cx="4191000" cy="430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ИСПИТИВАЊЕ ФИКСАЦИЈЕ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1018" y="34398"/>
        <a:ext cx="4148964" cy="388524"/>
      </dsp:txXfrm>
    </dsp:sp>
    <dsp:sp modelId="{E142F79B-DB33-487A-A43F-7BB25C96BF09}">
      <dsp:nvSpPr>
        <dsp:cNvPr id="0" name=""/>
        <dsp:cNvSpPr/>
      </dsp:nvSpPr>
      <dsp:spPr>
        <a:xfrm>
          <a:off x="0" y="443940"/>
          <a:ext cx="4191000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064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Vizuskop (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мали крстић)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0" y="443940"/>
        <a:ext cx="4191000" cy="380880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8FF4E7-859E-4D25-B47A-FD9B7439C26A}">
      <dsp:nvSpPr>
        <dsp:cNvPr id="0" name=""/>
        <dsp:cNvSpPr/>
      </dsp:nvSpPr>
      <dsp:spPr>
        <a:xfrm>
          <a:off x="0" y="2622"/>
          <a:ext cx="4191000" cy="845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АНОМАЛНА РЕТИНАЛНА КОРЕСПОДЕНЦИЈА (АРК)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275" y="43897"/>
        <a:ext cx="4108450" cy="762980"/>
      </dsp:txXfrm>
    </dsp:sp>
    <dsp:sp modelId="{F7988829-AA55-449D-9360-1B1560B29081}">
      <dsp:nvSpPr>
        <dsp:cNvPr id="0" name=""/>
        <dsp:cNvSpPr/>
      </dsp:nvSpPr>
      <dsp:spPr>
        <a:xfrm>
          <a:off x="0" y="848152"/>
          <a:ext cx="4191000" cy="2654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06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b="1" u="sng" kern="1200" dirty="0" smtClean="0">
              <a:latin typeface="Times New Roman" pitchFamily="18" charset="0"/>
              <a:cs typeface="Times New Roman" pitchFamily="18" charset="0"/>
            </a:rPr>
            <a:t>Позитиван</a:t>
          </a:r>
          <a:r>
            <a:rPr lang="en-US" sz="1600" b="1" u="sng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начин борбе против диплопија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Посматрани лик се формира на анатомски некоресподентним тачкама две ретине али стимулише функционално коресподентне тачке окципиталног кортекса што доводи до једноструког виђења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Коресподентна тачка макули доминантног ока постаје нека друга ретинална зона а не макула разроког ока</a:t>
          </a:r>
          <a:r>
            <a:rPr lang="sr-Cyrl-CS" sz="1600" kern="1200" smtClean="0">
              <a:latin typeface="Times New Roman"/>
              <a:cs typeface="Times New Roman"/>
            </a:rPr>
            <a:t>→тако се постиже какав такав облик бинокуларне сарадње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АРК хармоничног типа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АРК дисхармоничног типа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848152"/>
        <a:ext cx="4191000" cy="2654425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5DFCB-CAED-4755-AE5D-67824CDF2C64}">
      <dsp:nvSpPr>
        <dsp:cNvPr id="0" name=""/>
        <dsp:cNvSpPr/>
      </dsp:nvSpPr>
      <dsp:spPr>
        <a:xfrm>
          <a:off x="0" y="18555"/>
          <a:ext cx="4267200" cy="486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ЦЕНТРАЛНА ФИКСАЦИЈА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3760" y="42315"/>
        <a:ext cx="4219680" cy="439200"/>
      </dsp:txXfrm>
    </dsp:sp>
    <dsp:sp modelId="{052266ED-159E-4EF0-94E0-E20088F4D172}">
      <dsp:nvSpPr>
        <dsp:cNvPr id="0" name=""/>
        <dsp:cNvSpPr/>
      </dsp:nvSpPr>
      <dsp:spPr>
        <a:xfrm>
          <a:off x="0" y="505275"/>
          <a:ext cx="4267200" cy="941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Фиксирање крстића фовеолом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Чак и код дубоке амблиопије могуће је да приликом монокуларног гледања постоји централна фиксација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05275"/>
        <a:ext cx="4267200" cy="941850"/>
      </dsp:txXfrm>
    </dsp:sp>
    <dsp:sp modelId="{4B2D4DD6-2802-40EA-9941-3F723CDC56CB}">
      <dsp:nvSpPr>
        <dsp:cNvPr id="0" name=""/>
        <dsp:cNvSpPr/>
      </dsp:nvSpPr>
      <dsp:spPr>
        <a:xfrm>
          <a:off x="0" y="1447125"/>
          <a:ext cx="4267200" cy="486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ЕКСЦЕНТРИЧНА ФИКСАЦИЈА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3760" y="1470885"/>
        <a:ext cx="4219680" cy="439200"/>
      </dsp:txXfrm>
    </dsp:sp>
    <dsp:sp modelId="{2980CD1D-507B-4274-B767-0E34A3BFFF55}">
      <dsp:nvSpPr>
        <dsp:cNvPr id="0" name=""/>
        <dsp:cNvSpPr/>
      </dsp:nvSpPr>
      <dsp:spPr>
        <a:xfrm>
          <a:off x="0" y="1933845"/>
          <a:ext cx="4267200" cy="3229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Фиксирање крстића неком другом ретиналном тачком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 (juxtafoveolarna, perifovealna, parafovealna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ЕФ је нестабилна тј. ретинална површина којом фиксира разроко око је утолико већа што је више удаљена од фовеоле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Видна оштрина ока са ЕФ експоненцијално опада у односу на удаљеност од фовеоле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Површина ЕФ се не поклапа увек са правцем разрокости (када се нпр.затвори доминантно око, разроко око се не враћа у средишњи већ задржава разрок положај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933845"/>
        <a:ext cx="4267200" cy="3229200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702C4C-04AA-4AB9-8C70-7C6DEC200648}">
      <dsp:nvSpPr>
        <dsp:cNvPr id="0" name=""/>
        <dsp:cNvSpPr/>
      </dsp:nvSpPr>
      <dsp:spPr>
        <a:xfrm rot="5400000">
          <a:off x="4076337" y="-1885173"/>
          <a:ext cx="2523993" cy="639130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Лечење слабовидости и разрокости треба започети одмах након постављања дијагнозе </a:t>
          </a:r>
          <a:r>
            <a:rPr lang="sr-Cyrl-CS" sz="1800" kern="1200" dirty="0" smtClean="0">
              <a:latin typeface="Times New Roman"/>
              <a:cs typeface="Times New Roman"/>
            </a:rPr>
            <a:t>→ 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Резултати лечења бољи ако се угао разрокости смањи пре навршених 2.5 година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“СЕНЗИТИВНИ” период амблиопије: са навршених 8 година сензорни развој је завршен те након овог узраста ефикасно лечење амблиопије и стерео вида више није могуће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142680" y="171695"/>
        <a:ext cx="6268097" cy="2277571"/>
      </dsp:txXfrm>
    </dsp:sp>
    <dsp:sp modelId="{776F776A-215E-4C10-92C3-9C18319B4E99}">
      <dsp:nvSpPr>
        <dsp:cNvPr id="0" name=""/>
        <dsp:cNvSpPr/>
      </dsp:nvSpPr>
      <dsp:spPr>
        <a:xfrm>
          <a:off x="411" y="1279"/>
          <a:ext cx="2142267" cy="26184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ЦИЉЕВИ И ПРИЦИПИ ЛЕЧЕЊА РАЗРОКОСТИ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04988" y="105856"/>
        <a:ext cx="1933113" cy="2409248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A3AF7-4020-4177-A260-3E228083A6DD}">
      <dsp:nvSpPr>
        <dsp:cNvPr id="0" name=""/>
        <dsp:cNvSpPr/>
      </dsp:nvSpPr>
      <dsp:spPr>
        <a:xfrm>
          <a:off x="0" y="339299"/>
          <a:ext cx="4038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ЛЕЧЕЊЕ ШТЕТНИХ ПОСЛЕДИЦА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9399" y="398698"/>
        <a:ext cx="3919802" cy="1098002"/>
      </dsp:txXfrm>
    </dsp:sp>
    <dsp:sp modelId="{046DA1BF-1703-42D0-B90D-B0AE81C44A43}">
      <dsp:nvSpPr>
        <dsp:cNvPr id="0" name=""/>
        <dsp:cNvSpPr/>
      </dsp:nvSpPr>
      <dsp:spPr>
        <a:xfrm>
          <a:off x="0" y="1556100"/>
          <a:ext cx="40386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ЛЕЧЕЊЕ АМБЛИОПИЈЕ, СУПРЕСИЈЕ и ЛОШЕГ СТЕРЕОСКОПСКОГ ВИДА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556100"/>
        <a:ext cx="4038600" cy="1076400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006E3-4891-4CCC-93DE-15A5C7D029E9}">
      <dsp:nvSpPr>
        <dsp:cNvPr id="0" name=""/>
        <dsp:cNvSpPr/>
      </dsp:nvSpPr>
      <dsp:spPr>
        <a:xfrm>
          <a:off x="0" y="301200"/>
          <a:ext cx="4038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СМАЊЕЊЕ УГЛА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59399" y="360599"/>
        <a:ext cx="3919802" cy="1098002"/>
      </dsp:txXfrm>
    </dsp:sp>
    <dsp:sp modelId="{B6E679DF-BA1B-4A9C-84F0-D19B2AEF60D8}">
      <dsp:nvSpPr>
        <dsp:cNvPr id="0" name=""/>
        <dsp:cNvSpPr/>
      </dsp:nvSpPr>
      <dsp:spPr>
        <a:xfrm>
          <a:off x="0" y="1518000"/>
          <a:ext cx="40386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226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ОПТИЧКО ЛЕЧЕЊЕ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ФАРМАКОТЕРАПИЈА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ОРТОПТИКА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ХИРУРШКО ЛЕЧЕЊЕ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518000"/>
        <a:ext cx="4038600" cy="1076400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F3D45D-1100-49EF-9D2B-BAD4549F8DB7}">
      <dsp:nvSpPr>
        <dsp:cNvPr id="0" name=""/>
        <dsp:cNvSpPr/>
      </dsp:nvSpPr>
      <dsp:spPr>
        <a:xfrm>
          <a:off x="0" y="518"/>
          <a:ext cx="8229600" cy="41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ЛЕЧЕЊЕ СЛАБОВИДОСТИ ТЈ: АМБЛИОПИЈЕ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0104" y="20622"/>
        <a:ext cx="8189392" cy="371632"/>
      </dsp:txXfrm>
    </dsp:sp>
    <dsp:sp modelId="{1B8FB4F1-F483-4111-9E0D-A37273C93E59}">
      <dsp:nvSpPr>
        <dsp:cNvPr id="0" name=""/>
        <dsp:cNvSpPr/>
      </dsp:nvSpPr>
      <dsp:spPr>
        <a:xfrm>
          <a:off x="0" y="412359"/>
          <a:ext cx="8229600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17780" rIns="99568" bIns="17780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ПРВИ И НАЈВАЖНИЈИ ЦИЉ У ЛЕЧЕЊУ РАЗРОКОГ ДЕТЕТА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0" y="412359"/>
        <a:ext cx="8229600" cy="364320"/>
      </dsp:txXfrm>
    </dsp:sp>
    <dsp:sp modelId="{D4293E04-9AB8-4629-88AD-7658BB955EBC}">
      <dsp:nvSpPr>
        <dsp:cNvPr id="0" name=""/>
        <dsp:cNvSpPr/>
      </dsp:nvSpPr>
      <dsp:spPr>
        <a:xfrm>
          <a:off x="0" y="776679"/>
          <a:ext cx="8229600" cy="41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ПЛЕОПТИКА</a:t>
          </a: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: дисциплина која се бави испитивањем и лечењем слабовидости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0104" y="796783"/>
        <a:ext cx="8189392" cy="371632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B4A66-7352-4679-B76F-21F2BE3771D1}">
      <dsp:nvSpPr>
        <dsp:cNvPr id="0" name=""/>
        <dsp:cNvSpPr/>
      </dsp:nvSpPr>
      <dsp:spPr>
        <a:xfrm>
          <a:off x="0" y="2819"/>
          <a:ext cx="4267200" cy="828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ОКЛУЗИЈА ВОДЕЋЕГ ОКА                             </a:t>
          </a:r>
          <a:r>
            <a:rPr lang="sr-Cyrl-CS" sz="1600" b="1" i="1" u="sng" kern="1200" smtClean="0">
              <a:latin typeface="Times New Roman" pitchFamily="18" charset="0"/>
              <a:cs typeface="Times New Roman" pitchFamily="18" charset="0"/>
            </a:rPr>
            <a:t>Главни начин лечења слабовидости</a:t>
          </a:r>
          <a:endParaRPr lang="en-US" sz="1600" b="1" i="1" u="sng" kern="1200">
            <a:latin typeface="Times New Roman" pitchFamily="18" charset="0"/>
            <a:cs typeface="Times New Roman" pitchFamily="18" charset="0"/>
          </a:endParaRPr>
        </a:p>
      </dsp:txBody>
      <dsp:txXfrm>
        <a:off x="40423" y="43242"/>
        <a:ext cx="4186354" cy="747222"/>
      </dsp:txXfrm>
    </dsp:sp>
    <dsp:sp modelId="{0F8E151D-2CBD-4819-932E-D2FF6BC96296}">
      <dsp:nvSpPr>
        <dsp:cNvPr id="0" name=""/>
        <dsp:cNvSpPr/>
      </dsp:nvSpPr>
      <dsp:spPr>
        <a:xfrm>
          <a:off x="0" y="830887"/>
          <a:ext cx="4267200" cy="1587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Затварање доминантног ока: целодневно или пар сати (зависно од узраста детета и дубине слабовидости)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Стимиулише се слабовидо око у тежњи да се побољша видна оштрина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Ако у првих 4 месеци нема побољшања видне оштрине ова врсте лечења се прекида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830887"/>
        <a:ext cx="4267200" cy="1587819"/>
      </dsp:txXfrm>
    </dsp:sp>
    <dsp:sp modelId="{693118EB-A336-422A-A6E6-115F7F4D137A}">
      <dsp:nvSpPr>
        <dsp:cNvPr id="0" name=""/>
        <dsp:cNvSpPr/>
      </dsp:nvSpPr>
      <dsp:spPr>
        <a:xfrm>
          <a:off x="0" y="2418707"/>
          <a:ext cx="4267200" cy="828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2 стадијума у лечењу амблиопије:        почетно побољшање и фаза учвршћивања постигнуте видне оштрине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40423" y="2459130"/>
        <a:ext cx="4186354" cy="747222"/>
      </dsp:txXfrm>
    </dsp:sp>
    <dsp:sp modelId="{B0D9A707-7CD7-4241-B31A-F88E9C11D8E7}">
      <dsp:nvSpPr>
        <dsp:cNvPr id="0" name=""/>
        <dsp:cNvSpPr/>
      </dsp:nvSpPr>
      <dsp:spPr>
        <a:xfrm>
          <a:off x="0" y="3246775"/>
          <a:ext cx="4267200" cy="875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У циљу одржања добијених резултата лечења доминантно око затварати и даље неколико сати дневно јер амблиопија се може повратити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3246775"/>
        <a:ext cx="4267200" cy="875336"/>
      </dsp:txXfrm>
    </dsp:sp>
    <dsp:sp modelId="{5EA5DE53-1892-486D-A98B-FE63BF518619}">
      <dsp:nvSpPr>
        <dsp:cNvPr id="0" name=""/>
        <dsp:cNvSpPr/>
      </dsp:nvSpPr>
      <dsp:spPr>
        <a:xfrm>
          <a:off x="0" y="4122112"/>
          <a:ext cx="4267200" cy="828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ПЛЕОПТИЧКЕ ВЕЖБЕ (</a:t>
          </a: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EUTIOSCOPIA)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40423" y="4162535"/>
        <a:ext cx="4186354" cy="7472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04F31-731D-465B-95A2-0E7D02C7BF02}">
      <dsp:nvSpPr>
        <dsp:cNvPr id="0" name=""/>
        <dsp:cNvSpPr/>
      </dsp:nvSpPr>
      <dsp:spPr>
        <a:xfrm rot="5400000">
          <a:off x="5211897" y="-2754029"/>
          <a:ext cx="572210" cy="622402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4 права (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mm.rectus superior,</a:t>
          </a:r>
          <a:r>
            <a:rPr lang="en-US" sz="1800" kern="1200" smtClean="0">
              <a:latin typeface="Times New Roman" pitchFamily="18" charset="0"/>
              <a:cs typeface="Times New Roman" pitchFamily="18" charset="0"/>
            </a:rPr>
            <a:t>i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nferior,lateralis, medialis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2 коса (</a:t>
          </a:r>
          <a:r>
            <a:rPr lang="sr-Latn-CS" sz="1800" kern="1200" smtClean="0">
              <a:latin typeface="Times New Roman" pitchFamily="18" charset="0"/>
              <a:cs typeface="Times New Roman" pitchFamily="18" charset="0"/>
            </a:rPr>
            <a:t>mm.obliquus superior et inferior)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385993" y="99808"/>
        <a:ext cx="6196087" cy="516344"/>
      </dsp:txXfrm>
    </dsp:sp>
    <dsp:sp modelId="{4613BA92-D672-47EE-9FE6-0CF81709F404}">
      <dsp:nvSpPr>
        <dsp:cNvPr id="0" name=""/>
        <dsp:cNvSpPr/>
      </dsp:nvSpPr>
      <dsp:spPr>
        <a:xfrm>
          <a:off x="587" y="349"/>
          <a:ext cx="2385405" cy="7152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БУЛБОМОТОРИ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35503" y="35265"/>
        <a:ext cx="2315573" cy="645430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BB439-79FB-454F-B57C-8D8BD6C4DC04}">
      <dsp:nvSpPr>
        <dsp:cNvPr id="0" name=""/>
        <dsp:cNvSpPr/>
      </dsp:nvSpPr>
      <dsp:spPr>
        <a:xfrm>
          <a:off x="0" y="10559"/>
          <a:ext cx="4267200" cy="71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Атропинска циклоплегија водећег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34726" y="45285"/>
        <a:ext cx="4197748" cy="641908"/>
      </dsp:txXfrm>
    </dsp:sp>
    <dsp:sp modelId="{BE0EAC79-3686-47E0-99B9-DA40DBA1B9FE}">
      <dsp:nvSpPr>
        <dsp:cNvPr id="0" name=""/>
        <dsp:cNvSpPr/>
      </dsp:nvSpPr>
      <dsp:spPr>
        <a:xfrm>
          <a:off x="0" y="721920"/>
          <a:ext cx="4267200" cy="94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Сол. Атропин (1Х у неколико дана) </a:t>
          </a:r>
          <a:r>
            <a:rPr lang="sr-Cyrl-CS" sz="1600" kern="1200" smtClean="0">
              <a:latin typeface="Times New Roman"/>
              <a:cs typeface="Times New Roman"/>
            </a:rPr>
            <a:t>→ смањење акомодативне способности водећег ока (посебно ако је далековидо)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Тако се форсира гледање слабовидим оком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721920"/>
        <a:ext cx="4267200" cy="943920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12347-BCC2-4CB0-9692-35210AD34223}">
      <dsp:nvSpPr>
        <dsp:cNvPr id="0" name=""/>
        <dsp:cNvSpPr/>
      </dsp:nvSpPr>
      <dsp:spPr>
        <a:xfrm>
          <a:off x="0" y="11390"/>
          <a:ext cx="4267200" cy="39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B1) </a:t>
          </a: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ОПТИЧКО ЛЕЧЕЊЕ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9191" y="30581"/>
        <a:ext cx="4228818" cy="354738"/>
      </dsp:txXfrm>
    </dsp:sp>
    <dsp:sp modelId="{6BDEBE4B-22F9-41BF-BABB-9EECE8ABF0F9}">
      <dsp:nvSpPr>
        <dsp:cNvPr id="0" name=""/>
        <dsp:cNvSpPr/>
      </dsp:nvSpPr>
      <dsp:spPr>
        <a:xfrm>
          <a:off x="0" y="464990"/>
          <a:ext cx="4267200" cy="39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dirty="0" smtClean="0">
              <a:latin typeface="Times New Roman" pitchFamily="18" charset="0"/>
              <a:cs typeface="Times New Roman" pitchFamily="18" charset="0"/>
            </a:rPr>
            <a:t>НАОЧАРЕ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191" y="484181"/>
        <a:ext cx="4228818" cy="354738"/>
      </dsp:txXfrm>
    </dsp:sp>
    <dsp:sp modelId="{C5F49AC2-0C2F-441C-BF81-1466759394F1}">
      <dsp:nvSpPr>
        <dsp:cNvPr id="0" name=""/>
        <dsp:cNvSpPr/>
      </dsp:nvSpPr>
      <dsp:spPr>
        <a:xfrm>
          <a:off x="0" y="858110"/>
          <a:ext cx="4267200" cy="1676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Циљ:стварање јасног лика на ретини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Удружена далековидост и езотропија (нпр. Акомодативна езотропија): ношењем корекције угао разрокости се или делимично или потпуно смањује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58110"/>
        <a:ext cx="4267200" cy="1676281"/>
      </dsp:txXfrm>
    </dsp:sp>
    <dsp:sp modelId="{E99E2588-6208-40AD-9B88-13375832EEC3}">
      <dsp:nvSpPr>
        <dsp:cNvPr id="0" name=""/>
        <dsp:cNvSpPr/>
      </dsp:nvSpPr>
      <dsp:spPr>
        <a:xfrm>
          <a:off x="0" y="2534392"/>
          <a:ext cx="4267200" cy="393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dirty="0" smtClean="0">
              <a:latin typeface="Times New Roman" pitchFamily="18" charset="0"/>
              <a:cs typeface="Times New Roman" pitchFamily="18" charset="0"/>
            </a:rPr>
            <a:t>ПРИЗМЕ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191" y="2553583"/>
        <a:ext cx="4228818" cy="354738"/>
      </dsp:txXfrm>
    </dsp:sp>
    <dsp:sp modelId="{4A720767-084E-4FCF-A6F8-743350ED7882}">
      <dsp:nvSpPr>
        <dsp:cNvPr id="0" name=""/>
        <dsp:cNvSpPr/>
      </dsp:nvSpPr>
      <dsp:spPr>
        <a:xfrm>
          <a:off x="0" y="2927512"/>
          <a:ext cx="4267200" cy="3111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Постиже се оптичко померање ретиналног лика па се елиминишу дупле склике јер лик пада на коресподентне ретиналне тачке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Преоперативно у дијагностичке сврхе: процена правилних сензорних односа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Пластичне призме (</a:t>
          </a:r>
          <a:r>
            <a:rPr lang="sr-Latn-CS" sz="1800" kern="1200" dirty="0" smtClean="0">
              <a:latin typeface="Times New Roman" pitchFamily="18" charset="0"/>
              <a:cs typeface="Times New Roman" pitchFamily="18" charset="0"/>
            </a:rPr>
            <a:t>Fresnel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) привремено се стављају на наочаре или су сталне када се изливају заједно са корекцијом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27512"/>
        <a:ext cx="4267200" cy="3111058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8138A-10D0-4415-A062-F09481C97578}">
      <dsp:nvSpPr>
        <dsp:cNvPr id="0" name=""/>
        <dsp:cNvSpPr/>
      </dsp:nvSpPr>
      <dsp:spPr>
        <a:xfrm>
          <a:off x="0" y="32903"/>
          <a:ext cx="4191000" cy="5511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dirty="0" smtClean="0">
              <a:latin typeface="Times New Roman" pitchFamily="18" charset="0"/>
              <a:cs typeface="Times New Roman" pitchFamily="18" charset="0"/>
            </a:rPr>
            <a:t>B2) </a:t>
          </a:r>
          <a:r>
            <a:rPr lang="sr-Cyrl-CS" sz="1400" kern="1200" dirty="0" smtClean="0">
              <a:latin typeface="Times New Roman" pitchFamily="18" charset="0"/>
              <a:cs typeface="Times New Roman" pitchFamily="18" charset="0"/>
            </a:rPr>
            <a:t>ОРТОПТИКА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903" y="59806"/>
        <a:ext cx="4137194" cy="497300"/>
      </dsp:txXfrm>
    </dsp:sp>
    <dsp:sp modelId="{738698B6-8C34-498B-9D52-C7E45072341C}">
      <dsp:nvSpPr>
        <dsp:cNvPr id="0" name=""/>
        <dsp:cNvSpPr/>
      </dsp:nvSpPr>
      <dsp:spPr>
        <a:xfrm>
          <a:off x="0" y="554814"/>
          <a:ext cx="4191000" cy="13464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06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Дисциплина која се бави испитивањем и лечењем поремећаја бинокуларног вида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Синоптофор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Кординатор, сепаратор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554814"/>
        <a:ext cx="4191000" cy="1346476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1DAEE-B6A2-4AEC-9BA7-158C5FE5F8A8}">
      <dsp:nvSpPr>
        <dsp:cNvPr id="0" name=""/>
        <dsp:cNvSpPr/>
      </dsp:nvSpPr>
      <dsp:spPr>
        <a:xfrm>
          <a:off x="0" y="4319"/>
          <a:ext cx="4267200" cy="599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dirty="0" smtClean="0">
              <a:latin typeface="Times New Roman" pitchFamily="18" charset="0"/>
              <a:cs typeface="Times New Roman" pitchFamily="18" charset="0"/>
            </a:rPr>
            <a:t>B3) </a:t>
          </a:r>
          <a:r>
            <a:rPr lang="sr-Cyrl-CS" sz="1400" kern="1200" dirty="0" smtClean="0">
              <a:latin typeface="Times New Roman" pitchFamily="18" charset="0"/>
              <a:cs typeface="Times New Roman" pitchFamily="18" charset="0"/>
            </a:rPr>
            <a:t>ФАРМАКОТЕРАПИЈА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43" y="33562"/>
        <a:ext cx="4208714" cy="540554"/>
      </dsp:txXfrm>
    </dsp:sp>
    <dsp:sp modelId="{A3AF67AF-D5EF-40E6-A731-E647E125C11A}">
      <dsp:nvSpPr>
        <dsp:cNvPr id="0" name=""/>
        <dsp:cNvSpPr/>
      </dsp:nvSpPr>
      <dsp:spPr>
        <a:xfrm>
          <a:off x="0" y="695520"/>
          <a:ext cx="4267200" cy="599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ИНАКТИВАТОРИ АЦЕТИЛХОЛИНЕСТЕРАЗЕ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9243" y="724763"/>
        <a:ext cx="4208714" cy="540554"/>
      </dsp:txXfrm>
    </dsp:sp>
    <dsp:sp modelId="{633C587B-B7B6-4D03-BD28-F42CFFB3A6B9}">
      <dsp:nvSpPr>
        <dsp:cNvPr id="0" name=""/>
        <dsp:cNvSpPr/>
      </dsp:nvSpPr>
      <dsp:spPr>
        <a:xfrm>
          <a:off x="0" y="1294560"/>
          <a:ext cx="42672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Смањење конвергенције и акомодације чиме се постиже смањење угла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294560"/>
        <a:ext cx="4267200" cy="529920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4916B4-ECF3-4E78-B0FA-DBB8B4335637}">
      <dsp:nvSpPr>
        <dsp:cNvPr id="0" name=""/>
        <dsp:cNvSpPr/>
      </dsp:nvSpPr>
      <dsp:spPr>
        <a:xfrm rot="5400000">
          <a:off x="4885290" y="-2429038"/>
          <a:ext cx="1371597" cy="62296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Спроводи се тек када су створени услови за бинокуларни вид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Значајна стабилна девијација на коју конзервативнио лечење више не делује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Циљ операције је да се око доведе у о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rtho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положај при погледу право напред и на доле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456251" y="66957"/>
        <a:ext cx="6162720" cy="1237685"/>
      </dsp:txXfrm>
    </dsp:sp>
    <dsp:sp modelId="{36065A7E-CAC7-4170-82A8-53AE7CA37D53}">
      <dsp:nvSpPr>
        <dsp:cNvPr id="0" name=""/>
        <dsp:cNvSpPr/>
      </dsp:nvSpPr>
      <dsp:spPr>
        <a:xfrm>
          <a:off x="872" y="669"/>
          <a:ext cx="2455378" cy="1370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ХИРУРШКО ЛЕЧЕЊЕ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67763" y="67560"/>
        <a:ext cx="2321596" cy="1236478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956E89-06E7-43C8-8A1B-BE256A8CFDC3}">
      <dsp:nvSpPr>
        <dsp:cNvPr id="0" name=""/>
        <dsp:cNvSpPr/>
      </dsp:nvSpPr>
      <dsp:spPr>
        <a:xfrm>
          <a:off x="0" y="7386"/>
          <a:ext cx="4192588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ОПЕРАЦИЈЕ СЛАБЉЕЊА МИШИЋА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0" y="7386"/>
        <a:ext cx="4192588" cy="921600"/>
      </dsp:txXfrm>
    </dsp:sp>
    <dsp:sp modelId="{F4D81BAC-5563-4921-B61A-9CAB0FD955FE}">
      <dsp:nvSpPr>
        <dsp:cNvPr id="0" name=""/>
        <dsp:cNvSpPr/>
      </dsp:nvSpPr>
      <dsp:spPr>
        <a:xfrm>
          <a:off x="0" y="786364"/>
          <a:ext cx="4192588" cy="210184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RETROPOZICIJA :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склерални припој мишића се пресече и ушије уназад од анатомске инсерције)</a:t>
          </a: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u="sng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ELONGACIJA</a:t>
          </a: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 ; 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засецањем горње и доње ивице мишића тело се издужује</a:t>
          </a:r>
          <a:endParaRPr lang="en-US" sz="1400" b="1" i="1" u="sng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FADEN</a:t>
          </a: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мишић се концима споји за склеру иза екватора и тако се слаби његова снага</a:t>
          </a: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 </a:t>
          </a:r>
          <a:endParaRPr lang="en-US" sz="1400" b="1" i="1" u="sng" kern="1200">
            <a:latin typeface="Times New Roman" pitchFamily="18" charset="0"/>
            <a:cs typeface="Times New Roman" pitchFamily="18" charset="0"/>
          </a:endParaRPr>
        </a:p>
      </dsp:txBody>
      <dsp:txXfrm>
        <a:off x="0" y="786364"/>
        <a:ext cx="4192588" cy="2101848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868680-9D02-4919-B330-1C3E3A9A3437}">
      <dsp:nvSpPr>
        <dsp:cNvPr id="0" name=""/>
        <dsp:cNvSpPr/>
      </dsp:nvSpPr>
      <dsp:spPr>
        <a:xfrm>
          <a:off x="0" y="17433"/>
          <a:ext cx="4192588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ТРАНСПОЗИЦИЈА МИШИЋА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36553" y="53986"/>
        <a:ext cx="4119482" cy="675694"/>
      </dsp:txXfrm>
    </dsp:sp>
    <dsp:sp modelId="{D630272F-D4E4-40C0-A7F5-B47BF4FCDAA5}">
      <dsp:nvSpPr>
        <dsp:cNvPr id="0" name=""/>
        <dsp:cNvSpPr/>
      </dsp:nvSpPr>
      <dsp:spPr>
        <a:xfrm>
          <a:off x="0" y="766233"/>
          <a:ext cx="4192588" cy="816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115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Померање склералне инсерције булбомотора</a:t>
          </a:r>
          <a:r>
            <a:rPr lang="sr-Cyrl-CS" sz="1600" kern="1200" smtClean="0">
              <a:latin typeface="Times New Roman"/>
              <a:cs typeface="Times New Roman"/>
            </a:rPr>
            <a:t>→нова ротациона функција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766233"/>
        <a:ext cx="4192588" cy="816533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462C2-47A7-4A48-AEA0-BEF3ED3CA0D0}">
      <dsp:nvSpPr>
        <dsp:cNvPr id="0" name=""/>
        <dsp:cNvSpPr/>
      </dsp:nvSpPr>
      <dsp:spPr>
        <a:xfrm>
          <a:off x="0" y="37623"/>
          <a:ext cx="4194175" cy="100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ОПЕРАЦИЈЕ ЈАЧАЊА МИШИЋА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0" y="37623"/>
        <a:ext cx="4194175" cy="1008000"/>
      </dsp:txXfrm>
    </dsp:sp>
    <dsp:sp modelId="{14B8D1CE-479B-4AC8-84DE-2E7C73EE0BF7}">
      <dsp:nvSpPr>
        <dsp:cNvPr id="0" name=""/>
        <dsp:cNvSpPr/>
      </dsp:nvSpPr>
      <dsp:spPr>
        <a:xfrm>
          <a:off x="0" y="770472"/>
          <a:ext cx="4194175" cy="208750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ANTEROPOZICIJA: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померање припоја мишића испред анатомске инсерције</a:t>
          </a:r>
          <a:endParaRPr lang="en-US" sz="1400" b="0" i="0" u="none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MIEKTOMIJA</a:t>
          </a: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скраћење мишића исецањем једног његовог дела</a:t>
          </a:r>
          <a:endParaRPr lang="en-US" sz="1600" b="0" i="0" u="none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b="1" i="1" u="sng" kern="1200" smtClean="0">
              <a:latin typeface="Times New Roman" pitchFamily="18" charset="0"/>
              <a:cs typeface="Times New Roman" pitchFamily="18" charset="0"/>
            </a:rPr>
            <a:t>NABIRANJE tj. PLIKACIJA</a:t>
          </a: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sr-Cyrl-CS" sz="1600" b="0" i="0" u="none" kern="1200" smtClean="0">
              <a:latin typeface="Times New Roman" pitchFamily="18" charset="0"/>
              <a:cs typeface="Times New Roman" pitchFamily="18" charset="0"/>
            </a:rPr>
            <a:t>скраћење и самим тим појачање функције мишића</a:t>
          </a:r>
          <a:endParaRPr lang="en-US" sz="1600" b="0" i="0" u="none" kern="1200">
            <a:latin typeface="Times New Roman" pitchFamily="18" charset="0"/>
            <a:cs typeface="Times New Roman" pitchFamily="18" charset="0"/>
          </a:endParaRPr>
        </a:p>
      </dsp:txBody>
      <dsp:txXfrm>
        <a:off x="0" y="770472"/>
        <a:ext cx="4194175" cy="2087502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DCB0A-9241-4211-86A6-E6989203FDAC}">
      <dsp:nvSpPr>
        <dsp:cNvPr id="0" name=""/>
        <dsp:cNvSpPr/>
      </dsp:nvSpPr>
      <dsp:spPr>
        <a:xfrm>
          <a:off x="0" y="7407"/>
          <a:ext cx="4270375" cy="8269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ПОДЕСИВЕ СУТУРЕ                              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инкоминатни страбизми; старији од 12 година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40370" y="47777"/>
        <a:ext cx="4189635" cy="746245"/>
      </dsp:txXfrm>
    </dsp:sp>
    <dsp:sp modelId="{9FD7F8BB-43A3-42A6-8959-B14651D2AF31}">
      <dsp:nvSpPr>
        <dsp:cNvPr id="0" name=""/>
        <dsp:cNvSpPr/>
      </dsp:nvSpPr>
      <dsp:spPr>
        <a:xfrm>
          <a:off x="0" y="834392"/>
          <a:ext cx="4270375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584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Сутуре мишића на склери се пост оперативно могу затезати и олабљивати у зависности од жељеног положаја булбуса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834392"/>
        <a:ext cx="4270375" cy="910800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AD4F90-799B-4002-92CD-857F0C6DE770}">
      <dsp:nvSpPr>
        <dsp:cNvPr id="0" name=""/>
        <dsp:cNvSpPr/>
      </dsp:nvSpPr>
      <dsp:spPr>
        <a:xfrm>
          <a:off x="0" y="539"/>
          <a:ext cx="8229600" cy="1141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ХЕТЕРОТРОПИЈА или РАЗРОКОСТ (</a:t>
          </a:r>
          <a:r>
            <a:rPr lang="sr-Latn-CS" sz="2400" kern="1200" smtClean="0">
              <a:latin typeface="Times New Roman" pitchFamily="18" charset="0"/>
              <a:cs typeface="Times New Roman" pitchFamily="18" charset="0"/>
            </a:rPr>
            <a:t>STRABISMUS)        </a:t>
          </a:r>
          <a:r>
            <a:rPr lang="sr-Cyrl-CS" sz="2400" kern="1200" smtClean="0">
              <a:latin typeface="Times New Roman" pitchFamily="18" charset="0"/>
              <a:cs typeface="Times New Roman" pitchFamily="18" charset="0"/>
            </a:rPr>
            <a:t>ПОДЕЛА</a:t>
          </a:r>
          <a:endParaRPr lang="en-US" sz="2400" kern="1200">
            <a:latin typeface="Times New Roman" pitchFamily="18" charset="0"/>
            <a:cs typeface="Times New Roman" pitchFamily="18" charset="0"/>
          </a:endParaRPr>
        </a:p>
      </dsp:txBody>
      <dsp:txXfrm>
        <a:off x="55744" y="56283"/>
        <a:ext cx="8118112" cy="10304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0F031-13B5-4BC0-8728-3968DE14CB50}">
      <dsp:nvSpPr>
        <dsp:cNvPr id="0" name=""/>
        <dsp:cNvSpPr/>
      </dsp:nvSpPr>
      <dsp:spPr>
        <a:xfrm>
          <a:off x="0" y="193"/>
          <a:ext cx="3733800" cy="4551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ПРАВИ МИШИЋИ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22217" y="22410"/>
        <a:ext cx="3689366" cy="410689"/>
      </dsp:txXfrm>
    </dsp:sp>
    <dsp:sp modelId="{0D331270-DB6C-4441-AB08-E8FF089A475A}">
      <dsp:nvSpPr>
        <dsp:cNvPr id="0" name=""/>
        <dsp:cNvSpPr/>
      </dsp:nvSpPr>
      <dsp:spPr>
        <a:xfrm>
          <a:off x="0" y="455316"/>
          <a:ext cx="3733800" cy="1601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548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Zinn-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ов заједнички тетивни прстен у врху орбите (</a:t>
          </a: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Anulus ten</a:t>
          </a:r>
          <a:r>
            <a:rPr lang="en-US" sz="1400" kern="1200" smtClean="0">
              <a:latin typeface="Times New Roman" pitchFamily="18" charset="0"/>
              <a:cs typeface="Times New Roman" pitchFamily="18" charset="0"/>
            </a:rPr>
            <a:t>d</a:t>
          </a: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ineus comunis)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Мишићна тела 40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mm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mr sup 41.8mm)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Склерална инсерција испред екватора </a:t>
          </a:r>
          <a:r>
            <a:rPr lang="sr-Latn-CS" sz="1600" b="1" i="1" kern="1200" smtClean="0">
              <a:latin typeface="Times New Roman" pitchFamily="18" charset="0"/>
              <a:cs typeface="Times New Roman" pitchFamily="18" charset="0"/>
            </a:rPr>
            <a:t>Tillaux-</a:t>
          </a:r>
          <a:r>
            <a:rPr lang="sr-Cyrl-CS" sz="1600" b="1" i="1" kern="1200" smtClean="0">
              <a:latin typeface="Times New Roman" pitchFamily="18" charset="0"/>
              <a:cs typeface="Times New Roman" pitchFamily="18" charset="0"/>
            </a:rPr>
            <a:t>ова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спирала 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med (5.5mm) inf. (6.5mm) lat (7mm) sup (8mm)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55316"/>
        <a:ext cx="3733800" cy="1601890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A37256-A65C-4B00-BA3F-60F984BE3771}">
      <dsp:nvSpPr>
        <dsp:cNvPr id="0" name=""/>
        <dsp:cNvSpPr/>
      </dsp:nvSpPr>
      <dsp:spPr>
        <a:xfrm rot="5400000">
          <a:off x="5012703" y="-190198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EGZOTROPIJA                      </a:t>
          </a:r>
          <a:r>
            <a:rPr lang="sr-Latn-CS" sz="1600" kern="1200" smtClean="0">
              <a:latin typeface="Times New Roman"/>
              <a:cs typeface="Times New Roman"/>
            </a:rPr>
            <a:t>∙EZOTROPIJA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HIPERTROPIJA                      </a:t>
          </a:r>
          <a:r>
            <a:rPr lang="sr-Latn-CS" sz="1600" kern="1200" smtClean="0">
              <a:latin typeface="Times New Roman"/>
              <a:cs typeface="Times New Roman"/>
            </a:rPr>
            <a:t>∙HIPOTROPIJA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CIKLOTROPIJA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205028"/>
        <a:ext cx="5209983" cy="1052927"/>
      </dsp:txXfrm>
    </dsp:sp>
    <dsp:sp modelId="{BF0D50BC-F0C1-4FED-AE10-07267C33C5C6}">
      <dsp:nvSpPr>
        <dsp:cNvPr id="0" name=""/>
        <dsp:cNvSpPr/>
      </dsp:nvSpPr>
      <dsp:spPr>
        <a:xfrm>
          <a:off x="0" y="2209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ПРЕМА СМЕРУ КРЕТАЊА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71201" y="73410"/>
        <a:ext cx="2820254" cy="1316160"/>
      </dsp:txXfrm>
    </dsp:sp>
    <dsp:sp modelId="{EE38756F-F437-4FA0-B760-48FD821BEC77}">
      <dsp:nvSpPr>
        <dsp:cNvPr id="0" name=""/>
        <dsp:cNvSpPr/>
      </dsp:nvSpPr>
      <dsp:spPr>
        <a:xfrm rot="5400000">
          <a:off x="5012703" y="-370490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MONOKULARNI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ALTERIRAJUĆI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736518"/>
        <a:ext cx="5209983" cy="1052927"/>
      </dsp:txXfrm>
    </dsp:sp>
    <dsp:sp modelId="{5E6BC4E6-E0C4-4702-931E-7C890374CB40}">
      <dsp:nvSpPr>
        <dsp:cNvPr id="0" name=""/>
        <dsp:cNvSpPr/>
      </dsp:nvSpPr>
      <dsp:spPr>
        <a:xfrm>
          <a:off x="0" y="153370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ПРЕМА НАЧИНУ СКРЕТАЊА ОКА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71201" y="1604901"/>
        <a:ext cx="2820254" cy="1316160"/>
      </dsp:txXfrm>
    </dsp:sp>
    <dsp:sp modelId="{D479D659-77B1-4A20-B59F-94561E6E9BE7}">
      <dsp:nvSpPr>
        <dsp:cNvPr id="0" name=""/>
        <dsp:cNvSpPr/>
      </dsp:nvSpPr>
      <dsp:spPr>
        <a:xfrm rot="5400000">
          <a:off x="5012703" y="1160999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KONKOMITIRAJUĆI (NE PARALITIČKI)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INKOMITIRAJUĆI (PARALITIČKI)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3268008"/>
        <a:ext cx="5209983" cy="1052927"/>
      </dsp:txXfrm>
    </dsp:sp>
    <dsp:sp modelId="{9D049A9E-293A-491A-BB60-CF257BFAE022}">
      <dsp:nvSpPr>
        <dsp:cNvPr id="0" name=""/>
        <dsp:cNvSpPr/>
      </dsp:nvSpPr>
      <dsp:spPr>
        <a:xfrm>
          <a:off x="0" y="3065190"/>
          <a:ext cx="2962656" cy="1458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ПРЕМА УГЛУ РАЗРОКОСТИ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71201" y="3136391"/>
        <a:ext cx="2820254" cy="1316160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611EF-929F-486E-A086-A102604B2190}">
      <dsp:nvSpPr>
        <dsp:cNvPr id="0" name=""/>
        <dsp:cNvSpPr/>
      </dsp:nvSpPr>
      <dsp:spPr>
        <a:xfrm rot="5400000">
          <a:off x="4632711" y="-1966455"/>
          <a:ext cx="1782770" cy="586807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b="1" i="1" u="sng" kern="1200" smtClean="0">
              <a:latin typeface="Times New Roman" pitchFamily="18" charset="0"/>
              <a:cs typeface="Times New Roman" pitchFamily="18" charset="0"/>
            </a:rPr>
            <a:t>Угао разрокости (угао девијације видних оса) је увек исти</a:t>
          </a: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 без обзира да ли фиксира десно или лево око, без обзира да ли је разрокост монокуларна или алтерирајућа као и без обзира на правац погледа  и удањеност посматраног прегледа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590060" y="163224"/>
        <a:ext cx="5781045" cy="1608714"/>
      </dsp:txXfrm>
    </dsp:sp>
    <dsp:sp modelId="{544B5E31-1D9A-4E47-9445-25065E31A59F}">
      <dsp:nvSpPr>
        <dsp:cNvPr id="0" name=""/>
        <dsp:cNvSpPr/>
      </dsp:nvSpPr>
      <dsp:spPr>
        <a:xfrm>
          <a:off x="66" y="944"/>
          <a:ext cx="2589993" cy="19332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b="1" kern="1200" smtClean="0">
              <a:latin typeface="Times New Roman" pitchFamily="18" charset="0"/>
              <a:cs typeface="Times New Roman" pitchFamily="18" charset="0"/>
            </a:rPr>
            <a:t>КОНКОМИТИРАЈУЋИ СТРАБИЗМИ</a:t>
          </a:r>
          <a:endParaRPr lang="en-US" sz="1600" b="1" kern="1200">
            <a:latin typeface="Times New Roman" pitchFamily="18" charset="0"/>
            <a:cs typeface="Times New Roman" pitchFamily="18" charset="0"/>
          </a:endParaRPr>
        </a:p>
      </dsp:txBody>
      <dsp:txXfrm>
        <a:off x="94441" y="95319"/>
        <a:ext cx="2401243" cy="1744522"/>
      </dsp:txXfrm>
    </dsp:sp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69D5F9-85F1-4CF4-AC30-5CBA3B7A0DDA}">
      <dsp:nvSpPr>
        <dsp:cNvPr id="0" name=""/>
        <dsp:cNvSpPr/>
      </dsp:nvSpPr>
      <dsp:spPr>
        <a:xfrm>
          <a:off x="0" y="14759"/>
          <a:ext cx="4267200" cy="95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ЕЗОТРОПИЈА (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ESOTROPIA)</a:t>
          </a:r>
          <a:endParaRPr lang="en-US" sz="1600" kern="1200" smtClean="0">
            <a:latin typeface="Times New Roman" pitchFamily="18" charset="0"/>
            <a:cs typeface="Times New Roman" pitchFamily="18" charset="0"/>
          </a:endParaRPr>
        </a:p>
      </dsp:txBody>
      <dsp:txXfrm>
        <a:off x="46606" y="61365"/>
        <a:ext cx="4173988" cy="861508"/>
      </dsp:txXfrm>
    </dsp:sp>
    <dsp:sp modelId="{12CFFE4F-4B44-4699-86C6-44177764D26B}">
      <dsp:nvSpPr>
        <dsp:cNvPr id="0" name=""/>
        <dsp:cNvSpPr/>
      </dsp:nvSpPr>
      <dsp:spPr>
        <a:xfrm>
          <a:off x="0" y="969479"/>
          <a:ext cx="4267200" cy="84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Девијација видних осовина пут унутра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0" y="969479"/>
        <a:ext cx="4267200" cy="844560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2DF319-0C24-42CE-8800-83B966C15DC6}">
      <dsp:nvSpPr>
        <dsp:cNvPr id="0" name=""/>
        <dsp:cNvSpPr/>
      </dsp:nvSpPr>
      <dsp:spPr>
        <a:xfrm>
          <a:off x="0" y="0"/>
          <a:ext cx="4267200" cy="954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ЕГЗОТРОПИЈА (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EXOTROPIA)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46606" y="46606"/>
        <a:ext cx="4173988" cy="861508"/>
      </dsp:txXfrm>
    </dsp:sp>
    <dsp:sp modelId="{CF734E7E-88F4-4DF1-92C5-DA4E2B902A3F}">
      <dsp:nvSpPr>
        <dsp:cNvPr id="0" name=""/>
        <dsp:cNvSpPr/>
      </dsp:nvSpPr>
      <dsp:spPr>
        <a:xfrm>
          <a:off x="0" y="969479"/>
          <a:ext cx="4267200" cy="84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484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Девијација видних осовина пут упоље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>
        <a:off x="0" y="969479"/>
        <a:ext cx="4267200" cy="844560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88262-26E8-41A5-AE6B-7FD3FCFA1521}">
      <dsp:nvSpPr>
        <dsp:cNvPr id="0" name=""/>
        <dsp:cNvSpPr/>
      </dsp:nvSpPr>
      <dsp:spPr>
        <a:xfrm rot="5400000">
          <a:off x="5456386" y="-2296827"/>
          <a:ext cx="694011" cy="546201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Девијација видних осовина пут унутра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Најчешћа форма разрокости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3072384" y="121054"/>
        <a:ext cx="5428137" cy="626253"/>
      </dsp:txXfrm>
    </dsp:sp>
    <dsp:sp modelId="{3A9183CB-2781-4D3C-9C11-00F0E67F9F4C}">
      <dsp:nvSpPr>
        <dsp:cNvPr id="0" name=""/>
        <dsp:cNvSpPr/>
      </dsp:nvSpPr>
      <dsp:spPr>
        <a:xfrm>
          <a:off x="0" y="424"/>
          <a:ext cx="3072384" cy="86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500" kern="1200" smtClean="0">
              <a:latin typeface="Times New Roman" pitchFamily="18" charset="0"/>
              <a:cs typeface="Times New Roman" pitchFamily="18" charset="0"/>
            </a:rPr>
            <a:t>ЕЗОТРОПИЈА (</a:t>
          </a:r>
          <a:r>
            <a:rPr lang="sr-Latn-CS" sz="2500" kern="1200" smtClean="0">
              <a:latin typeface="Times New Roman" pitchFamily="18" charset="0"/>
              <a:cs typeface="Times New Roman" pitchFamily="18" charset="0"/>
            </a:rPr>
            <a:t>ESOTROPIA)</a:t>
          </a:r>
          <a:endParaRPr lang="en-US" sz="2500" kern="1200"/>
        </a:p>
      </dsp:txBody>
      <dsp:txXfrm>
        <a:off x="42348" y="42772"/>
        <a:ext cx="2987688" cy="782817"/>
      </dsp:txXfrm>
    </dsp:sp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111BE2-97AD-4B29-BBFA-6983AC921461}">
      <dsp:nvSpPr>
        <dsp:cNvPr id="0" name=""/>
        <dsp:cNvSpPr/>
      </dsp:nvSpPr>
      <dsp:spPr>
        <a:xfrm rot="5400000">
          <a:off x="4816950" y="-2550793"/>
          <a:ext cx="1101566" cy="64825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Хиперметропија : Физиолошки рефлекс акомодације удружен са појачаном конвергенцијом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узраст: 2-3 година (када се развија рефлекс акомодације)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Третман: наочари тј. пуна скијаскопска вредност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126465" y="193466"/>
        <a:ext cx="6428763" cy="994018"/>
      </dsp:txXfrm>
    </dsp:sp>
    <dsp:sp modelId="{971348B7-71F1-4253-9A70-FF14960B7D66}">
      <dsp:nvSpPr>
        <dsp:cNvPr id="0" name=""/>
        <dsp:cNvSpPr/>
      </dsp:nvSpPr>
      <dsp:spPr>
        <a:xfrm>
          <a:off x="1395" y="1996"/>
          <a:ext cx="2125069" cy="13769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АКОМОДАТИВНА ЕЗОТРОПИЈА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68613" y="69214"/>
        <a:ext cx="1990633" cy="1242521"/>
      </dsp:txXfrm>
    </dsp:sp>
    <dsp:sp modelId="{6685C5EF-9CCF-4DC9-89EF-3887D6CFF51A}">
      <dsp:nvSpPr>
        <dsp:cNvPr id="0" name=""/>
        <dsp:cNvSpPr/>
      </dsp:nvSpPr>
      <dsp:spPr>
        <a:xfrm rot="5400000">
          <a:off x="4095790" y="-474815"/>
          <a:ext cx="2590795" cy="643603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ИНФАНТИЛНА ЕЗОТРОПИЈА</a:t>
          </a:r>
          <a:endParaRPr lang="en-US" sz="1400" b="1" i="1" u="sng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појава у првих 6 месеци  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Поремећај на нивоу супрануклеарних путева за конвергенцију и дивергенцију и њихових веза са </a:t>
          </a:r>
          <a:r>
            <a:rPr lang="sr-Latn-CS" sz="1600" kern="1200" dirty="0" smtClean="0">
              <a:latin typeface="Times New Roman" pitchFamily="18" charset="0"/>
              <a:cs typeface="Times New Roman" pitchFamily="18" charset="0"/>
            </a:rPr>
            <a:t>fasciculus longitudinalis med.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Могућа вертикална девијација после 18-ог месеца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Лечење амблиопије + хируршки третман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400" b="1" i="1" u="sng" kern="1200" smtClean="0">
              <a:latin typeface="Times New Roman" pitchFamily="18" charset="0"/>
              <a:cs typeface="Times New Roman" pitchFamily="18" charset="0"/>
            </a:rPr>
            <a:t>СТЕЧЕНА  НЕАКОМОДАТИВНА ЕЗОТРОПИЈА</a:t>
          </a:r>
          <a:endParaRPr lang="en-US" sz="1400" b="1" i="1" u="sng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Настаје после 2-ге године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Угао разрокости мањи него код инфантилне езотропије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dirty="0" smtClean="0">
              <a:latin typeface="Times New Roman" pitchFamily="18" charset="0"/>
              <a:cs typeface="Times New Roman" pitchFamily="18" charset="0"/>
            </a:rPr>
            <a:t>Лечење: хируршко</a:t>
          </a:r>
          <a:endParaRPr lang="en-US" sz="16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173172" y="1574275"/>
        <a:ext cx="6309559" cy="2337851"/>
      </dsp:txXfrm>
    </dsp:sp>
    <dsp:sp modelId="{CCD51219-A5F0-40E0-8BBC-7419857A0430}">
      <dsp:nvSpPr>
        <dsp:cNvPr id="0" name=""/>
        <dsp:cNvSpPr/>
      </dsp:nvSpPr>
      <dsp:spPr>
        <a:xfrm>
          <a:off x="1395" y="2054721"/>
          <a:ext cx="2171776" cy="13769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dirty="0" smtClean="0">
              <a:latin typeface="Times New Roman" pitchFamily="18" charset="0"/>
              <a:cs typeface="Times New Roman" pitchFamily="18" charset="0"/>
            </a:rPr>
            <a:t>НЕАКОМОДАТИВНА ЕЗОТРОПИЈА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8613" y="2121939"/>
        <a:ext cx="2037340" cy="1242521"/>
      </dsp:txXfrm>
    </dsp:sp>
    <dsp:sp modelId="{50B5F172-E451-43C4-BFB1-706AD233B396}">
      <dsp:nvSpPr>
        <dsp:cNvPr id="0" name=""/>
        <dsp:cNvSpPr/>
      </dsp:nvSpPr>
      <dsp:spPr>
        <a:xfrm rot="5400000">
          <a:off x="4816950" y="1554655"/>
          <a:ext cx="1101566" cy="64825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И поред прецизно прописаних наочара постоји скретање ока пут унутра тј. не долази до потпуне корекције девијације и  то захтева додатно хируршко лечење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126465" y="4298914"/>
        <a:ext cx="6428763" cy="994018"/>
      </dsp:txXfrm>
    </dsp:sp>
    <dsp:sp modelId="{B6986B72-6013-4C14-8B40-40642DD2FB4A}">
      <dsp:nvSpPr>
        <dsp:cNvPr id="0" name=""/>
        <dsp:cNvSpPr/>
      </dsp:nvSpPr>
      <dsp:spPr>
        <a:xfrm>
          <a:off x="1395" y="4107445"/>
          <a:ext cx="2125069" cy="13769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ПАРЦИЈАЛНО АКОМОДАТИВНА ЕЗОТРОПИЈА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68613" y="4174663"/>
        <a:ext cx="1990633" cy="1242521"/>
      </dsp:txXfrm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00F3A7-70C8-422C-933A-67D8AF6AFAA6}">
      <dsp:nvSpPr>
        <dsp:cNvPr id="0" name=""/>
        <dsp:cNvSpPr/>
      </dsp:nvSpPr>
      <dsp:spPr>
        <a:xfrm rot="5400000">
          <a:off x="4940350" y="-2285837"/>
          <a:ext cx="1363916" cy="62782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Девијација видних осовина пут упоље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b="1" i="1" u="sng" kern="1200" smtClean="0">
              <a:latin typeface="Times New Roman" pitchFamily="18" charset="0"/>
              <a:cs typeface="Times New Roman" pitchFamily="18" charset="0"/>
            </a:rPr>
            <a:t>ПРИМАРНА </a:t>
          </a:r>
          <a:r>
            <a:rPr lang="sr-Cyrl-CS" sz="1800" b="0" i="0" u="none" kern="1200" smtClean="0">
              <a:latin typeface="Times New Roman" pitchFamily="18" charset="0"/>
              <a:cs typeface="Times New Roman" pitchFamily="18" charset="0"/>
            </a:rPr>
            <a:t>(КОНСТАНТНА и ИНТЕРМИТЕНТНА)</a:t>
          </a:r>
          <a:endParaRPr lang="en-US" sz="1800" b="1" i="1" u="sng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b="1" i="1" u="sng" kern="1200" dirty="0" smtClean="0">
              <a:latin typeface="Times New Roman" pitchFamily="18" charset="0"/>
              <a:cs typeface="Times New Roman" pitchFamily="18" charset="0"/>
            </a:rPr>
            <a:t>СЕКУНДАРНА</a:t>
          </a: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 (код очију са веома лошом видном оштрином)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483191" y="237903"/>
        <a:ext cx="6211655" cy="1230754"/>
      </dsp:txXfrm>
    </dsp:sp>
    <dsp:sp modelId="{1808AE5B-8EF8-4DEE-AB4F-0A94AA1CF19A}">
      <dsp:nvSpPr>
        <dsp:cNvPr id="0" name=""/>
        <dsp:cNvSpPr/>
      </dsp:nvSpPr>
      <dsp:spPr>
        <a:xfrm>
          <a:off x="0" y="0"/>
          <a:ext cx="2481618" cy="1704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800" b="1" kern="1200" smtClean="0">
              <a:latin typeface="Times New Roman" pitchFamily="18" charset="0"/>
              <a:cs typeface="Times New Roman" pitchFamily="18" charset="0"/>
            </a:rPr>
            <a:t>ЕГЗОТРОПИЈА (</a:t>
          </a:r>
          <a:r>
            <a:rPr lang="sr-Latn-CS" sz="1800" b="1" kern="1200" smtClean="0">
              <a:latin typeface="Times New Roman" pitchFamily="18" charset="0"/>
              <a:cs typeface="Times New Roman" pitchFamily="18" charset="0"/>
            </a:rPr>
            <a:t>EXOTROPIA)</a:t>
          </a:r>
          <a:endParaRPr lang="en-US" sz="1800" b="1" kern="1200">
            <a:latin typeface="Times New Roman" pitchFamily="18" charset="0"/>
            <a:cs typeface="Times New Roman" pitchFamily="18" charset="0"/>
          </a:endParaRPr>
        </a:p>
      </dsp:txBody>
      <dsp:txXfrm>
        <a:off x="83226" y="83226"/>
        <a:ext cx="2315166" cy="1538443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EE337-A7E1-401F-BCA0-B9D3C276857C}">
      <dsp:nvSpPr>
        <dsp:cNvPr id="0" name=""/>
        <dsp:cNvSpPr/>
      </dsp:nvSpPr>
      <dsp:spPr>
        <a:xfrm rot="5400000">
          <a:off x="4571027" y="-2107375"/>
          <a:ext cx="1929630" cy="614767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ИНФАНТИЛНА: појава до 6-ог месеца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БАЗИЧНА: појава после 6-ог месеца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Терапија оба типа: хируршка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462003" y="95846"/>
        <a:ext cx="6053482" cy="1741236"/>
      </dsp:txXfrm>
    </dsp:sp>
    <dsp:sp modelId="{C7277C9A-D13D-430A-8F77-612B8571F39D}">
      <dsp:nvSpPr>
        <dsp:cNvPr id="0" name=""/>
        <dsp:cNvSpPr/>
      </dsp:nvSpPr>
      <dsp:spPr>
        <a:xfrm>
          <a:off x="918" y="48"/>
          <a:ext cx="2461084" cy="1932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b="1" kern="1200" smtClean="0">
              <a:latin typeface="Times New Roman" pitchFamily="18" charset="0"/>
              <a:cs typeface="Times New Roman" pitchFamily="18" charset="0"/>
            </a:rPr>
            <a:t>КОНСТАНТНА ЕГЗОТРОПИЈА</a:t>
          </a:r>
          <a:endParaRPr lang="en-US" sz="1600" b="1" kern="1200">
            <a:latin typeface="Times New Roman" pitchFamily="18" charset="0"/>
            <a:cs typeface="Times New Roman" pitchFamily="18" charset="0"/>
          </a:endParaRPr>
        </a:p>
      </dsp:txBody>
      <dsp:txXfrm>
        <a:off x="95271" y="94401"/>
        <a:ext cx="2272378" cy="1744124"/>
      </dsp:txXfrm>
    </dsp:sp>
    <dsp:sp modelId="{B940E5AC-06D0-4D8D-89EE-5E9C9D33B40A}">
      <dsp:nvSpPr>
        <dsp:cNvPr id="0" name=""/>
        <dsp:cNvSpPr/>
      </dsp:nvSpPr>
      <dsp:spPr>
        <a:xfrm rot="5400000">
          <a:off x="4612397" y="-79082"/>
          <a:ext cx="1843193" cy="61500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Најчешћи облик егзотропије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smtClean="0">
              <a:latin typeface="Times New Roman" pitchFamily="18" charset="0"/>
              <a:cs typeface="Times New Roman" pitchFamily="18" charset="0"/>
            </a:rPr>
            <a:t>Појава у узрасту 2-5 година</a:t>
          </a:r>
          <a:endParaRPr lang="en-US" sz="18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800" kern="1200" dirty="0" smtClean="0">
              <a:latin typeface="Times New Roman" pitchFamily="18" charset="0"/>
              <a:cs typeface="Times New Roman" pitchFamily="18" charset="0"/>
            </a:rPr>
            <a:t>Лечење: корекција миопије, лечење амблиопије,            ортоптичке вежбе, призме, хирургија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458976" y="2164316"/>
        <a:ext cx="6060060" cy="1663239"/>
      </dsp:txXfrm>
    </dsp:sp>
    <dsp:sp modelId="{BB34AF4B-89EA-46DD-A50F-EF6D773DF52F}">
      <dsp:nvSpPr>
        <dsp:cNvPr id="0" name=""/>
        <dsp:cNvSpPr/>
      </dsp:nvSpPr>
      <dsp:spPr>
        <a:xfrm>
          <a:off x="743" y="2029569"/>
          <a:ext cx="2458057" cy="19328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600" b="1" kern="1200" smtClean="0">
              <a:latin typeface="Times New Roman" pitchFamily="18" charset="0"/>
              <a:cs typeface="Times New Roman" pitchFamily="18" charset="0"/>
            </a:rPr>
            <a:t>ИНТЕРМИТЕНТНА ЕГЗОТРОПИЈА</a:t>
          </a:r>
          <a:endParaRPr lang="en-US" sz="1600" b="1" kern="1200">
            <a:latin typeface="Times New Roman" pitchFamily="18" charset="0"/>
            <a:cs typeface="Times New Roman" pitchFamily="18" charset="0"/>
          </a:endParaRPr>
        </a:p>
      </dsp:txBody>
      <dsp:txXfrm>
        <a:off x="95096" y="2123922"/>
        <a:ext cx="2269351" cy="174412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E4428-69E9-4217-BF39-F77BF57241D7}">
      <dsp:nvSpPr>
        <dsp:cNvPr id="0" name=""/>
        <dsp:cNvSpPr/>
      </dsp:nvSpPr>
      <dsp:spPr>
        <a:xfrm>
          <a:off x="0" y="19147"/>
          <a:ext cx="3733800" cy="35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M. OBLIQUUS SUPERIOR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7363" y="36510"/>
        <a:ext cx="3699074" cy="320954"/>
      </dsp:txXfrm>
    </dsp:sp>
    <dsp:sp modelId="{AC45430F-0A68-4E75-ADFF-35C39E454213}">
      <dsp:nvSpPr>
        <dsp:cNvPr id="0" name=""/>
        <dsp:cNvSpPr/>
      </dsp:nvSpPr>
      <dsp:spPr>
        <a:xfrm>
          <a:off x="0" y="374827"/>
          <a:ext cx="3733800" cy="12388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548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Најдужи: тело 40мм +тетива 20мм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Zinn-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ов заједнички тетивни прстен 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Trochlea: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физиолошка инсерција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Задњи спољни горњи квадрант (иза екватора)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374827"/>
        <a:ext cx="3733800" cy="1238895"/>
      </dsp:txXfrm>
    </dsp:sp>
    <dsp:sp modelId="{0B6AFD0A-630C-42B3-8BD0-49AC369E3253}">
      <dsp:nvSpPr>
        <dsp:cNvPr id="0" name=""/>
        <dsp:cNvSpPr/>
      </dsp:nvSpPr>
      <dsp:spPr>
        <a:xfrm>
          <a:off x="0" y="1613722"/>
          <a:ext cx="3733800" cy="355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M. OBLIQUUS INFERIOR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7363" y="1631085"/>
        <a:ext cx="3699074" cy="320954"/>
      </dsp:txXfrm>
    </dsp:sp>
    <dsp:sp modelId="{EAF3D048-1257-49F8-B030-B567D5681D1C}">
      <dsp:nvSpPr>
        <dsp:cNvPr id="0" name=""/>
        <dsp:cNvSpPr/>
      </dsp:nvSpPr>
      <dsp:spPr>
        <a:xfrm>
          <a:off x="0" y="1969402"/>
          <a:ext cx="3733800" cy="98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548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Доњи медијални зид орбите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Најкраћи: 37 мм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Задњи спољни доњи квадрант</a:t>
          </a: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(иза екватора)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969402"/>
        <a:ext cx="3733800" cy="9832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119CB-897B-49A0-A5B9-AC46E259DF69}">
      <dsp:nvSpPr>
        <dsp:cNvPr id="0" name=""/>
        <dsp:cNvSpPr/>
      </dsp:nvSpPr>
      <dsp:spPr>
        <a:xfrm rot="5400000">
          <a:off x="3136712" y="-1376089"/>
          <a:ext cx="255389" cy="30723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mm.rec.sup,inf,med +m.obl inf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728216" y="44874"/>
        <a:ext cx="3059916" cy="230455"/>
      </dsp:txXfrm>
    </dsp:sp>
    <dsp:sp modelId="{37DB3C63-5A84-4D16-8A25-97E8A0658618}">
      <dsp:nvSpPr>
        <dsp:cNvPr id="0" name=""/>
        <dsp:cNvSpPr/>
      </dsp:nvSpPr>
      <dsp:spPr>
        <a:xfrm>
          <a:off x="0" y="483"/>
          <a:ext cx="1728215" cy="31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III n. oculomotorius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5584" y="16067"/>
        <a:ext cx="1697047" cy="288068"/>
      </dsp:txXfrm>
    </dsp:sp>
    <dsp:sp modelId="{8D2C562A-3687-41C2-BCB7-33E2C0EEB22E}">
      <dsp:nvSpPr>
        <dsp:cNvPr id="0" name=""/>
        <dsp:cNvSpPr/>
      </dsp:nvSpPr>
      <dsp:spPr>
        <a:xfrm rot="5400000">
          <a:off x="3136712" y="-1027496"/>
          <a:ext cx="255389" cy="30723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m.obliquus superior 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728216" y="393467"/>
        <a:ext cx="3059916" cy="230455"/>
      </dsp:txXfrm>
    </dsp:sp>
    <dsp:sp modelId="{CCF483BD-18AC-45C3-BB1E-97D736459F3F}">
      <dsp:nvSpPr>
        <dsp:cNvPr id="0" name=""/>
        <dsp:cNvSpPr/>
      </dsp:nvSpPr>
      <dsp:spPr>
        <a:xfrm>
          <a:off x="0" y="335681"/>
          <a:ext cx="1728215" cy="31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IV  n.trochlearis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5584" y="351265"/>
        <a:ext cx="1697047" cy="288068"/>
      </dsp:txXfrm>
    </dsp:sp>
    <dsp:sp modelId="{ECB96E44-E63D-43C9-84BD-1166991E3E52}">
      <dsp:nvSpPr>
        <dsp:cNvPr id="0" name=""/>
        <dsp:cNvSpPr/>
      </dsp:nvSpPr>
      <dsp:spPr>
        <a:xfrm rot="5400000">
          <a:off x="3136712" y="-705693"/>
          <a:ext cx="255389" cy="30723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m.rectus lateralis 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728216" y="715270"/>
        <a:ext cx="3059916" cy="230455"/>
      </dsp:txXfrm>
    </dsp:sp>
    <dsp:sp modelId="{4C36588A-511A-4725-A654-774DAE09DE8C}">
      <dsp:nvSpPr>
        <dsp:cNvPr id="0" name=""/>
        <dsp:cNvSpPr/>
      </dsp:nvSpPr>
      <dsp:spPr>
        <a:xfrm>
          <a:off x="0" y="670879"/>
          <a:ext cx="1728215" cy="31923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CS" sz="1400" kern="1200" smtClean="0">
              <a:latin typeface="Times New Roman" pitchFamily="18" charset="0"/>
              <a:cs typeface="Times New Roman" pitchFamily="18" charset="0"/>
            </a:rPr>
            <a:t>VI    n.abducens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15584" y="686463"/>
        <a:ext cx="1697047" cy="28806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D5134C-4709-458A-98B4-C7D571642AD1}">
      <dsp:nvSpPr>
        <dsp:cNvPr id="0" name=""/>
        <dsp:cNvSpPr/>
      </dsp:nvSpPr>
      <dsp:spPr>
        <a:xfrm rot="5400000">
          <a:off x="5218303" y="-2161191"/>
          <a:ext cx="7556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Око 3 замишљене осе које се секу у центру ротације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2962656" y="131344"/>
        <a:ext cx="5230056" cy="681873"/>
      </dsp:txXfrm>
    </dsp:sp>
    <dsp:sp modelId="{289B6222-00BE-47E8-82C8-9228101BEF9B}">
      <dsp:nvSpPr>
        <dsp:cNvPr id="0" name=""/>
        <dsp:cNvSpPr/>
      </dsp:nvSpPr>
      <dsp:spPr>
        <a:xfrm>
          <a:off x="0" y="0"/>
          <a:ext cx="2962656" cy="94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РОТАЦИЈА ОЧНЕ ЈАБУЧИЦЕ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46110" y="46110"/>
        <a:ext cx="2870436" cy="85234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33F168-1740-4398-B9C0-89A4F4FEBF71}">
      <dsp:nvSpPr>
        <dsp:cNvPr id="0" name=""/>
        <dsp:cNvSpPr/>
      </dsp:nvSpPr>
      <dsp:spPr>
        <a:xfrm>
          <a:off x="0" y="7649"/>
          <a:ext cx="44958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ВЕРТИКАЛНА ОСА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2846" y="30495"/>
        <a:ext cx="4450108" cy="422308"/>
      </dsp:txXfrm>
    </dsp:sp>
    <dsp:sp modelId="{B45A9AA1-F27A-410E-B7D0-97D63B3B2A23}">
      <dsp:nvSpPr>
        <dsp:cNvPr id="0" name=""/>
        <dsp:cNvSpPr/>
      </dsp:nvSpPr>
      <dsp:spPr>
        <a:xfrm>
          <a:off x="0" y="475649"/>
          <a:ext cx="4495800" cy="51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Abdukcija 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пут упоље, темпорално)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Addukcija 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пут унутра, назално)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475649"/>
        <a:ext cx="4495800" cy="517500"/>
      </dsp:txXfrm>
    </dsp:sp>
    <dsp:sp modelId="{B168D8D5-4259-4239-BF90-54BCA137A80F}">
      <dsp:nvSpPr>
        <dsp:cNvPr id="0" name=""/>
        <dsp:cNvSpPr/>
      </dsp:nvSpPr>
      <dsp:spPr>
        <a:xfrm>
          <a:off x="0" y="993150"/>
          <a:ext cx="44958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ХОРИЗОНТАЛНА ОСА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2846" y="1015996"/>
        <a:ext cx="4450108" cy="422308"/>
      </dsp:txXfrm>
    </dsp:sp>
    <dsp:sp modelId="{73E16E91-6719-4789-9990-9E253BEF6B3E}">
      <dsp:nvSpPr>
        <dsp:cNvPr id="0" name=""/>
        <dsp:cNvSpPr/>
      </dsp:nvSpPr>
      <dsp:spPr>
        <a:xfrm>
          <a:off x="0" y="1461150"/>
          <a:ext cx="4495800" cy="51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Supradukcija 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подизање очне јабучице)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Infradukcija 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спуштање очне јабучице)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1461150"/>
        <a:ext cx="4495800" cy="517500"/>
      </dsp:txXfrm>
    </dsp:sp>
    <dsp:sp modelId="{2F0CD65D-55B5-461C-8519-19A51E3376AE}">
      <dsp:nvSpPr>
        <dsp:cNvPr id="0" name=""/>
        <dsp:cNvSpPr/>
      </dsp:nvSpPr>
      <dsp:spPr>
        <a:xfrm>
          <a:off x="0" y="1978650"/>
          <a:ext cx="4495800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1400" kern="1200" smtClean="0">
              <a:latin typeface="Times New Roman" pitchFamily="18" charset="0"/>
              <a:cs typeface="Times New Roman" pitchFamily="18" charset="0"/>
            </a:rPr>
            <a:t>САГИТАЛНА ОСА</a:t>
          </a:r>
          <a:endParaRPr lang="en-US" sz="1400" kern="1200">
            <a:latin typeface="Times New Roman" pitchFamily="18" charset="0"/>
            <a:cs typeface="Times New Roman" pitchFamily="18" charset="0"/>
          </a:endParaRPr>
        </a:p>
      </dsp:txBody>
      <dsp:txXfrm>
        <a:off x="22846" y="2001496"/>
        <a:ext cx="4450108" cy="422308"/>
      </dsp:txXfrm>
    </dsp:sp>
    <dsp:sp modelId="{EE14BB74-1639-447A-A9AB-77A1BEC49843}">
      <dsp:nvSpPr>
        <dsp:cNvPr id="0" name=""/>
        <dsp:cNvSpPr/>
      </dsp:nvSpPr>
      <dsp:spPr>
        <a:xfrm>
          <a:off x="0" y="2446650"/>
          <a:ext cx="4495800" cy="51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742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Inciklodukcija 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ротација ка унутра ка носу)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sr-Latn-CS" sz="1600" kern="1200" smtClean="0">
              <a:latin typeface="Times New Roman" pitchFamily="18" charset="0"/>
              <a:cs typeface="Times New Roman" pitchFamily="18" charset="0"/>
            </a:rPr>
            <a:t>Eksciklodukcija(</a:t>
          </a:r>
          <a:r>
            <a:rPr lang="sr-Cyrl-CS" sz="1600" kern="1200" smtClean="0">
              <a:latin typeface="Times New Roman" pitchFamily="18" charset="0"/>
              <a:cs typeface="Times New Roman" pitchFamily="18" charset="0"/>
            </a:rPr>
            <a:t>ротација ка споља од носа)</a:t>
          </a:r>
          <a:endParaRPr lang="en-US" sz="1600" kern="1200">
            <a:latin typeface="Times New Roman" pitchFamily="18" charset="0"/>
            <a:cs typeface="Times New Roman" pitchFamily="18" charset="0"/>
          </a:endParaRPr>
        </a:p>
      </dsp:txBody>
      <dsp:txXfrm>
        <a:off x="0" y="2446650"/>
        <a:ext cx="4495800" cy="51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D7003-FF37-4667-8678-895427D3313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AF8C2-9AFA-46E4-953D-CB6ADA4E9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7C0B6C-A5B8-4798-B5F9-75E185738E9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7475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2813"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475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A8220F0-8738-4CE0-A4C5-CC92E33330BA}" type="slidenum">
              <a:rPr lang="en-US" sz="1200">
                <a:latin typeface="Calibri" pitchFamily="34" charset="0"/>
              </a:rPr>
              <a:pPr algn="r" eaLnBrk="1" hangingPunct="1"/>
              <a:t>1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86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13" Type="http://schemas.openxmlformats.org/officeDocument/2006/relationships/image" Target="../media/image20.jpeg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9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13" Type="http://schemas.openxmlformats.org/officeDocument/2006/relationships/image" Target="../media/image22.jpeg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21.jpe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13" Type="http://schemas.openxmlformats.org/officeDocument/2006/relationships/diagramLayout" Target="../diagrams/layout31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12" Type="http://schemas.openxmlformats.org/officeDocument/2006/relationships/diagramData" Target="../diagrams/data31.xml"/><Relationship Id="rId2" Type="http://schemas.openxmlformats.org/officeDocument/2006/relationships/diagramData" Target="../diagrams/data29.xml"/><Relationship Id="rId16" Type="http://schemas.microsoft.com/office/2007/relationships/diagramDrawing" Target="../diagrams/drawing3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5" Type="http://schemas.openxmlformats.org/officeDocument/2006/relationships/diagramColors" Target="../diagrams/colors31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Relationship Id="rId14" Type="http://schemas.openxmlformats.org/officeDocument/2006/relationships/diagramQuickStyle" Target="../diagrams/quickStyle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13" Type="http://schemas.openxmlformats.org/officeDocument/2006/relationships/diagramLayout" Target="../diagrams/layout34.xml"/><Relationship Id="rId18" Type="http://schemas.openxmlformats.org/officeDocument/2006/relationships/image" Target="../media/image26.jpeg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12" Type="http://schemas.openxmlformats.org/officeDocument/2006/relationships/diagramData" Target="../diagrams/data34.xml"/><Relationship Id="rId17" Type="http://schemas.openxmlformats.org/officeDocument/2006/relationships/image" Target="../media/image25.png"/><Relationship Id="rId2" Type="http://schemas.openxmlformats.org/officeDocument/2006/relationships/diagramData" Target="../diagrams/data32.xml"/><Relationship Id="rId16" Type="http://schemas.microsoft.com/office/2007/relationships/diagramDrawing" Target="../diagrams/drawing3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5" Type="http://schemas.openxmlformats.org/officeDocument/2006/relationships/diagramColors" Target="../diagrams/colors34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Relationship Id="rId14" Type="http://schemas.openxmlformats.org/officeDocument/2006/relationships/diagramQuickStyle" Target="../diagrams/quickStyle3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6.xml"/><Relationship Id="rId13" Type="http://schemas.openxmlformats.org/officeDocument/2006/relationships/diagramLayout" Target="../diagrams/layout37.xml"/><Relationship Id="rId3" Type="http://schemas.openxmlformats.org/officeDocument/2006/relationships/diagramLayout" Target="../diagrams/layout35.xml"/><Relationship Id="rId7" Type="http://schemas.openxmlformats.org/officeDocument/2006/relationships/diagramData" Target="../diagrams/data36.xml"/><Relationship Id="rId12" Type="http://schemas.openxmlformats.org/officeDocument/2006/relationships/diagramData" Target="../diagrams/data37.xml"/><Relationship Id="rId2" Type="http://schemas.openxmlformats.org/officeDocument/2006/relationships/diagramData" Target="../diagrams/data35.xml"/><Relationship Id="rId16" Type="http://schemas.microsoft.com/office/2007/relationships/diagramDrawing" Target="../diagrams/drawing3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5" Type="http://schemas.openxmlformats.org/officeDocument/2006/relationships/diagramColors" Target="../diagrams/colors35.xml"/><Relationship Id="rId15" Type="http://schemas.openxmlformats.org/officeDocument/2006/relationships/diagramColors" Target="../diagrams/colors37.xml"/><Relationship Id="rId10" Type="http://schemas.openxmlformats.org/officeDocument/2006/relationships/diagramColors" Target="../diagrams/colors36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Relationship Id="rId14" Type="http://schemas.openxmlformats.org/officeDocument/2006/relationships/diagramQuickStyle" Target="../diagrams/quickStyle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13" Type="http://schemas.openxmlformats.org/officeDocument/2006/relationships/diagramLayout" Target="../diagrams/layout40.xml"/><Relationship Id="rId18" Type="http://schemas.openxmlformats.org/officeDocument/2006/relationships/image" Target="../media/image28.jpeg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12" Type="http://schemas.openxmlformats.org/officeDocument/2006/relationships/diagramData" Target="../diagrams/data40.xml"/><Relationship Id="rId17" Type="http://schemas.openxmlformats.org/officeDocument/2006/relationships/image" Target="../media/image27.jpeg"/><Relationship Id="rId2" Type="http://schemas.openxmlformats.org/officeDocument/2006/relationships/diagramData" Target="../diagrams/data38.xml"/><Relationship Id="rId16" Type="http://schemas.microsoft.com/office/2007/relationships/diagramDrawing" Target="../diagrams/drawing4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5" Type="http://schemas.openxmlformats.org/officeDocument/2006/relationships/diagramColors" Target="../diagrams/colors40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Relationship Id="rId14" Type="http://schemas.openxmlformats.org/officeDocument/2006/relationships/diagramQuickStyle" Target="../diagrams/quickStyle4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2.xml"/><Relationship Id="rId13" Type="http://schemas.openxmlformats.org/officeDocument/2006/relationships/diagramLayout" Target="../diagrams/layout43.xml"/><Relationship Id="rId3" Type="http://schemas.openxmlformats.org/officeDocument/2006/relationships/diagramLayout" Target="../diagrams/layout41.xml"/><Relationship Id="rId7" Type="http://schemas.openxmlformats.org/officeDocument/2006/relationships/diagramData" Target="../diagrams/data42.xml"/><Relationship Id="rId12" Type="http://schemas.openxmlformats.org/officeDocument/2006/relationships/diagramData" Target="../diagrams/data43.xml"/><Relationship Id="rId17" Type="http://schemas.openxmlformats.org/officeDocument/2006/relationships/image" Target="../media/image29.jpeg"/><Relationship Id="rId2" Type="http://schemas.openxmlformats.org/officeDocument/2006/relationships/diagramData" Target="../diagrams/data41.xml"/><Relationship Id="rId16" Type="http://schemas.microsoft.com/office/2007/relationships/diagramDrawing" Target="../diagrams/drawing4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1.xml"/><Relationship Id="rId11" Type="http://schemas.microsoft.com/office/2007/relationships/diagramDrawing" Target="../diagrams/drawing42.xml"/><Relationship Id="rId5" Type="http://schemas.openxmlformats.org/officeDocument/2006/relationships/diagramColors" Target="../diagrams/colors41.xml"/><Relationship Id="rId15" Type="http://schemas.openxmlformats.org/officeDocument/2006/relationships/diagramColors" Target="../diagrams/colors43.xml"/><Relationship Id="rId10" Type="http://schemas.openxmlformats.org/officeDocument/2006/relationships/diagramColors" Target="../diagrams/colors42.xml"/><Relationship Id="rId4" Type="http://schemas.openxmlformats.org/officeDocument/2006/relationships/diagramQuickStyle" Target="../diagrams/quickStyle41.xml"/><Relationship Id="rId9" Type="http://schemas.openxmlformats.org/officeDocument/2006/relationships/diagramQuickStyle" Target="../diagrams/quickStyle42.xml"/><Relationship Id="rId14" Type="http://schemas.openxmlformats.org/officeDocument/2006/relationships/diagramQuickStyle" Target="../diagrams/quickStyle4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5.xml"/><Relationship Id="rId13" Type="http://schemas.openxmlformats.org/officeDocument/2006/relationships/diagramLayout" Target="../diagrams/layout46.xml"/><Relationship Id="rId18" Type="http://schemas.openxmlformats.org/officeDocument/2006/relationships/diagramLayout" Target="../diagrams/layout47.xml"/><Relationship Id="rId26" Type="http://schemas.microsoft.com/office/2007/relationships/diagramDrawing" Target="../diagrams/drawing48.xml"/><Relationship Id="rId3" Type="http://schemas.openxmlformats.org/officeDocument/2006/relationships/diagramLayout" Target="../diagrams/layout44.xml"/><Relationship Id="rId21" Type="http://schemas.microsoft.com/office/2007/relationships/diagramDrawing" Target="../diagrams/drawing47.xml"/><Relationship Id="rId7" Type="http://schemas.openxmlformats.org/officeDocument/2006/relationships/diagramData" Target="../diagrams/data45.xml"/><Relationship Id="rId12" Type="http://schemas.openxmlformats.org/officeDocument/2006/relationships/diagramData" Target="../diagrams/data46.xml"/><Relationship Id="rId17" Type="http://schemas.openxmlformats.org/officeDocument/2006/relationships/diagramData" Target="../diagrams/data47.xml"/><Relationship Id="rId25" Type="http://schemas.openxmlformats.org/officeDocument/2006/relationships/diagramColors" Target="../diagrams/colors48.xml"/><Relationship Id="rId2" Type="http://schemas.openxmlformats.org/officeDocument/2006/relationships/diagramData" Target="../diagrams/data44.xml"/><Relationship Id="rId16" Type="http://schemas.microsoft.com/office/2007/relationships/diagramDrawing" Target="../diagrams/drawing46.xml"/><Relationship Id="rId20" Type="http://schemas.openxmlformats.org/officeDocument/2006/relationships/diagramColors" Target="../diagrams/colors4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4.xml"/><Relationship Id="rId11" Type="http://schemas.microsoft.com/office/2007/relationships/diagramDrawing" Target="../diagrams/drawing45.xml"/><Relationship Id="rId24" Type="http://schemas.openxmlformats.org/officeDocument/2006/relationships/diagramQuickStyle" Target="../diagrams/quickStyle48.xml"/><Relationship Id="rId5" Type="http://schemas.openxmlformats.org/officeDocument/2006/relationships/diagramColors" Target="../diagrams/colors44.xml"/><Relationship Id="rId15" Type="http://schemas.openxmlformats.org/officeDocument/2006/relationships/diagramColors" Target="../diagrams/colors46.xml"/><Relationship Id="rId23" Type="http://schemas.openxmlformats.org/officeDocument/2006/relationships/diagramLayout" Target="../diagrams/layout48.xml"/><Relationship Id="rId10" Type="http://schemas.openxmlformats.org/officeDocument/2006/relationships/diagramColors" Target="../diagrams/colors45.xml"/><Relationship Id="rId19" Type="http://schemas.openxmlformats.org/officeDocument/2006/relationships/diagramQuickStyle" Target="../diagrams/quickStyle47.xml"/><Relationship Id="rId4" Type="http://schemas.openxmlformats.org/officeDocument/2006/relationships/diagramQuickStyle" Target="../diagrams/quickStyle44.xml"/><Relationship Id="rId9" Type="http://schemas.openxmlformats.org/officeDocument/2006/relationships/diagramQuickStyle" Target="../diagrams/quickStyle45.xml"/><Relationship Id="rId14" Type="http://schemas.openxmlformats.org/officeDocument/2006/relationships/diagramQuickStyle" Target="../diagrams/quickStyle46.xml"/><Relationship Id="rId22" Type="http://schemas.openxmlformats.org/officeDocument/2006/relationships/diagramData" Target="../diagrams/data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0.xml"/><Relationship Id="rId3" Type="http://schemas.openxmlformats.org/officeDocument/2006/relationships/diagramLayout" Target="../diagrams/layout49.xml"/><Relationship Id="rId7" Type="http://schemas.openxmlformats.org/officeDocument/2006/relationships/diagramData" Target="../diagrams/data50.xml"/><Relationship Id="rId2" Type="http://schemas.openxmlformats.org/officeDocument/2006/relationships/diagramData" Target="../diagrams/data4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9.xml"/><Relationship Id="rId11" Type="http://schemas.microsoft.com/office/2007/relationships/diagramDrawing" Target="../diagrams/drawing50.xml"/><Relationship Id="rId5" Type="http://schemas.openxmlformats.org/officeDocument/2006/relationships/diagramColors" Target="../diagrams/colors49.xml"/><Relationship Id="rId10" Type="http://schemas.openxmlformats.org/officeDocument/2006/relationships/diagramColors" Target="../diagrams/colors50.xml"/><Relationship Id="rId4" Type="http://schemas.openxmlformats.org/officeDocument/2006/relationships/diagramQuickStyle" Target="../diagrams/quickStyle49.xml"/><Relationship Id="rId9" Type="http://schemas.openxmlformats.org/officeDocument/2006/relationships/diagramQuickStyle" Target="../diagrams/quickStyle5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2.xml"/><Relationship Id="rId13" Type="http://schemas.openxmlformats.org/officeDocument/2006/relationships/diagramLayout" Target="../diagrams/layout53.xml"/><Relationship Id="rId18" Type="http://schemas.openxmlformats.org/officeDocument/2006/relationships/image" Target="../media/image38.jpeg"/><Relationship Id="rId3" Type="http://schemas.openxmlformats.org/officeDocument/2006/relationships/diagramLayout" Target="../diagrams/layout51.xml"/><Relationship Id="rId7" Type="http://schemas.openxmlformats.org/officeDocument/2006/relationships/diagramData" Target="../diagrams/data52.xml"/><Relationship Id="rId12" Type="http://schemas.openxmlformats.org/officeDocument/2006/relationships/diagramData" Target="../diagrams/data53.xml"/><Relationship Id="rId17" Type="http://schemas.openxmlformats.org/officeDocument/2006/relationships/image" Target="../media/image37.jpeg"/><Relationship Id="rId2" Type="http://schemas.openxmlformats.org/officeDocument/2006/relationships/diagramData" Target="../diagrams/data51.xml"/><Relationship Id="rId16" Type="http://schemas.microsoft.com/office/2007/relationships/diagramDrawing" Target="../diagrams/drawing5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1.xml"/><Relationship Id="rId11" Type="http://schemas.microsoft.com/office/2007/relationships/diagramDrawing" Target="../diagrams/drawing52.xml"/><Relationship Id="rId5" Type="http://schemas.openxmlformats.org/officeDocument/2006/relationships/diagramColors" Target="../diagrams/colors51.xml"/><Relationship Id="rId15" Type="http://schemas.openxmlformats.org/officeDocument/2006/relationships/diagramColors" Target="../diagrams/colors53.xml"/><Relationship Id="rId10" Type="http://schemas.openxmlformats.org/officeDocument/2006/relationships/diagramColors" Target="../diagrams/colors52.xml"/><Relationship Id="rId4" Type="http://schemas.openxmlformats.org/officeDocument/2006/relationships/diagramQuickStyle" Target="../diagrams/quickStyle51.xml"/><Relationship Id="rId9" Type="http://schemas.openxmlformats.org/officeDocument/2006/relationships/diagramQuickStyle" Target="../diagrams/quickStyle52.xml"/><Relationship Id="rId14" Type="http://schemas.openxmlformats.org/officeDocument/2006/relationships/diagramQuickStyle" Target="../diagrams/quickStyle5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5.xml"/><Relationship Id="rId3" Type="http://schemas.openxmlformats.org/officeDocument/2006/relationships/diagramLayout" Target="../diagrams/layout54.xml"/><Relationship Id="rId7" Type="http://schemas.openxmlformats.org/officeDocument/2006/relationships/diagramData" Target="../diagrams/data55.xml"/><Relationship Id="rId2" Type="http://schemas.openxmlformats.org/officeDocument/2006/relationships/diagramData" Target="../diagrams/data5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4.xml"/><Relationship Id="rId11" Type="http://schemas.microsoft.com/office/2007/relationships/diagramDrawing" Target="../diagrams/drawing55.xml"/><Relationship Id="rId5" Type="http://schemas.openxmlformats.org/officeDocument/2006/relationships/diagramColors" Target="../diagrams/colors54.xml"/><Relationship Id="rId10" Type="http://schemas.openxmlformats.org/officeDocument/2006/relationships/diagramColors" Target="../diagrams/colors55.xml"/><Relationship Id="rId4" Type="http://schemas.openxmlformats.org/officeDocument/2006/relationships/diagramQuickStyle" Target="../diagrams/quickStyle54.xml"/><Relationship Id="rId9" Type="http://schemas.openxmlformats.org/officeDocument/2006/relationships/diagramQuickStyle" Target="../diagrams/quickStyle5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18" Type="http://schemas.openxmlformats.org/officeDocument/2006/relationships/diagramLayout" Target="../diagrams/layout7.xml"/><Relationship Id="rId3" Type="http://schemas.openxmlformats.org/officeDocument/2006/relationships/diagramLayout" Target="../diagrams/layout4.xml"/><Relationship Id="rId21" Type="http://schemas.microsoft.com/office/2007/relationships/diagramDrawing" Target="../diagrams/drawing7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diagramData" Target="../diagrams/data7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20" Type="http://schemas.openxmlformats.org/officeDocument/2006/relationships/diagramColors" Target="../diagrams/colors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19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Relationship Id="rId22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7.xml"/><Relationship Id="rId3" Type="http://schemas.openxmlformats.org/officeDocument/2006/relationships/diagramLayout" Target="../diagrams/layout56.xml"/><Relationship Id="rId7" Type="http://schemas.openxmlformats.org/officeDocument/2006/relationships/diagramData" Target="../diagrams/data57.xml"/><Relationship Id="rId2" Type="http://schemas.openxmlformats.org/officeDocument/2006/relationships/diagramData" Target="../diagrams/data5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6.xml"/><Relationship Id="rId11" Type="http://schemas.microsoft.com/office/2007/relationships/diagramDrawing" Target="../diagrams/drawing57.xml"/><Relationship Id="rId5" Type="http://schemas.openxmlformats.org/officeDocument/2006/relationships/diagramColors" Target="../diagrams/colors56.xml"/><Relationship Id="rId10" Type="http://schemas.openxmlformats.org/officeDocument/2006/relationships/diagramColors" Target="../diagrams/colors57.xml"/><Relationship Id="rId4" Type="http://schemas.openxmlformats.org/officeDocument/2006/relationships/diagramQuickStyle" Target="../diagrams/quickStyle56.xml"/><Relationship Id="rId9" Type="http://schemas.openxmlformats.org/officeDocument/2006/relationships/diagramQuickStyle" Target="../diagrams/quickStyle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18" Type="http://schemas.openxmlformats.org/officeDocument/2006/relationships/image" Target="../media/image9.jpeg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17" Type="http://schemas.openxmlformats.org/officeDocument/2006/relationships/image" Target="../media/image8.jpeg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diagramLayout" Target="../diagrams/layout13.xml"/><Relationship Id="rId18" Type="http://schemas.openxmlformats.org/officeDocument/2006/relationships/diagramLayout" Target="../diagrams/layout14.xml"/><Relationship Id="rId3" Type="http://schemas.openxmlformats.org/officeDocument/2006/relationships/diagramLayout" Target="../diagrams/layout11.xml"/><Relationship Id="rId21" Type="http://schemas.microsoft.com/office/2007/relationships/diagramDrawing" Target="../diagrams/drawing14.xml"/><Relationship Id="rId7" Type="http://schemas.openxmlformats.org/officeDocument/2006/relationships/diagramData" Target="../diagrams/data12.xml"/><Relationship Id="rId12" Type="http://schemas.openxmlformats.org/officeDocument/2006/relationships/diagramData" Target="../diagrams/data13.xml"/><Relationship Id="rId17" Type="http://schemas.openxmlformats.org/officeDocument/2006/relationships/diagramData" Target="../diagrams/data14.xml"/><Relationship Id="rId2" Type="http://schemas.openxmlformats.org/officeDocument/2006/relationships/diagramData" Target="../diagrams/data11.xml"/><Relationship Id="rId16" Type="http://schemas.microsoft.com/office/2007/relationships/diagramDrawing" Target="../diagrams/drawing13.xml"/><Relationship Id="rId20" Type="http://schemas.openxmlformats.org/officeDocument/2006/relationships/diagramColors" Target="../diagrams/colors1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diagramColors" Target="../diagrams/colors13.xml"/><Relationship Id="rId10" Type="http://schemas.openxmlformats.org/officeDocument/2006/relationships/diagramColors" Target="../diagrams/colors12.xml"/><Relationship Id="rId19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1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5.xml"/><Relationship Id="rId5" Type="http://schemas.openxmlformats.org/officeDocument/2006/relationships/diagramData" Target="../diagrams/data15.xml"/><Relationship Id="rId4" Type="http://schemas.openxmlformats.org/officeDocument/2006/relationships/image" Target="../media/image12.jpeg"/><Relationship Id="rId9" Type="http://schemas.microsoft.com/office/2007/relationships/diagramDrawing" Target="../diagrams/drawing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diagramLayout" Target="../diagrams/layout18.xml"/><Relationship Id="rId18" Type="http://schemas.openxmlformats.org/officeDocument/2006/relationships/image" Target="../media/image14.jpe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diagramData" Target="../diagrams/data18.xml"/><Relationship Id="rId17" Type="http://schemas.openxmlformats.org/officeDocument/2006/relationships/image" Target="../media/image13.jpeg"/><Relationship Id="rId2" Type="http://schemas.openxmlformats.org/officeDocument/2006/relationships/diagramData" Target="../diagrams/data16.xml"/><Relationship Id="rId16" Type="http://schemas.microsoft.com/office/2007/relationships/diagramDrawing" Target="../diagrams/drawing1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5" Type="http://schemas.openxmlformats.org/officeDocument/2006/relationships/diagramColors" Target="../diagrams/colors18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diagramQuickStyle" Target="../diagrams/quickStyle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16.jpeg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5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 idx="4294967295"/>
          </p:nvPr>
        </p:nvSpPr>
        <p:spPr>
          <a:xfrm>
            <a:off x="838200" y="2286000"/>
            <a:ext cx="7162800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z="1300" b="1" smtClean="0">
                <a:latin typeface="Arial" charset="0"/>
              </a:rPr>
              <a:t/>
            </a:r>
            <a:br>
              <a:rPr lang="sr-Cyrl-CS" sz="1300" b="1" smtClean="0">
                <a:latin typeface="Arial" charset="0"/>
              </a:rPr>
            </a:br>
            <a:r>
              <a:rPr lang="en-US" sz="1800" b="1" smtClean="0">
                <a:latin typeface="Times New Roman" pitchFamily="18" charset="0"/>
                <a:cs typeface="Times New Roman" pitchFamily="18" charset="0"/>
              </a:rPr>
              <a:t>УНИВЕРЗИТЕТ У КРАГУЈЕВЦУ</a:t>
            </a:r>
            <a:br>
              <a:rPr lang="en-US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b="1" smtClean="0">
                <a:latin typeface="Times New Roman" pitchFamily="18" charset="0"/>
              </a:rPr>
              <a:t>ФАКУЛТЕТ МЕДИЦИНСКИХ НАУКА</a:t>
            </a:r>
            <a:r>
              <a:rPr lang="en-US" sz="1300" smtClean="0"/>
              <a:t/>
            </a:r>
            <a:br>
              <a:rPr lang="en-US" sz="1300" smtClean="0"/>
            </a:br>
            <a:endParaRPr lang="en-US" sz="1300" smtClean="0"/>
          </a:p>
        </p:txBody>
      </p:sp>
      <p:sp>
        <p:nvSpPr>
          <p:cNvPr id="2051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2428875" y="3276600"/>
            <a:ext cx="3786188" cy="381000"/>
          </a:xfrm>
        </p:spPr>
        <p:txBody>
          <a:bodyPr anchor="b"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r-Cyrl-CS" sz="1800" b="1" smtClean="0">
                <a:latin typeface="Times New Roman" pitchFamily="18" charset="0"/>
                <a:cs typeface="Times New Roman" pitchFamily="18" charset="0"/>
              </a:rPr>
              <a:t>Доц др Ненад Петровић</a:t>
            </a:r>
            <a:endParaRPr lang="en-US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04800" y="3810000"/>
            <a:ext cx="8382000" cy="17526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endParaRPr lang="sr-Cyrl-CS" sz="2000" b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sr-Cyrl-CS" sz="2800" b="1" smtClean="0">
                <a:latin typeface="Times New Roman" pitchFamily="18" charset="0"/>
                <a:cs typeface="Times New Roman" pitchFamily="18" charset="0"/>
              </a:rPr>
              <a:t>БИНОКУЛАРНИ ВИД</a:t>
            </a:r>
            <a:r>
              <a:rPr lang="sr-Latn-C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smtClean="0">
                <a:latin typeface="Times New Roman" pitchFamily="18" charset="0"/>
                <a:cs typeface="Times New Roman" pitchFamily="18" charset="0"/>
              </a:rPr>
              <a:t>И ПОРЕМЕЋАЈИ ЊЕГОВИХ КОМПОНЕНТИ.                   АНАТОМИЈА И ФУНКЦИЈЕ БУЛБОМОТОРА</a:t>
            </a:r>
            <a:endParaRPr lang="en-US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2" descr="Grb_un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33400"/>
            <a:ext cx="11620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90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14"/>
    </mc:Choice>
    <mc:Fallback xmlns="">
      <p:transition spd="slow" advTm="1131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sr-Latn-CS" sz="28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Cover</a:t>
            </a:r>
            <a:r>
              <a:rPr lang="sr-Cyrl-CS" sz="28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sr-Latn-CS" sz="28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Uncover </a:t>
            </a:r>
            <a:r>
              <a:rPr lang="sr-Cyrl-CS" sz="28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тест</a:t>
            </a:r>
            <a:endParaRPr lang="en-US" sz="2800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68" name="Picture 6" descr="cover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6553200" cy="55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18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6"/>
    </mc:Choice>
    <mc:Fallback xmlns="">
      <p:transition spd="slow" advTm="1385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04800" y="274638"/>
          <a:ext cx="4343400" cy="71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4209534"/>
              </p:ext>
            </p:extLst>
          </p:nvPr>
        </p:nvGraphicFramePr>
        <p:xfrm>
          <a:off x="228600" y="1143000"/>
          <a:ext cx="4419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2" name="Picture 6" descr="korespodentne tacke retin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04800"/>
            <a:ext cx="33051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0" descr="Panum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91000"/>
            <a:ext cx="38862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35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097"/>
    </mc:Choice>
    <mc:Fallback xmlns="">
      <p:transition spd="slow" advTm="8709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381000" y="274638"/>
          <a:ext cx="8382000" cy="71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534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813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932"/>
    </mc:Choice>
    <mc:Fallback xmlns="">
      <p:transition spd="slow" advTm="11993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04800" y="228600"/>
          <a:ext cx="45720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4724400"/>
          <a:ext cx="44958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40" name="Picture 5" descr="binocular-visio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04800"/>
            <a:ext cx="28575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binokularni vid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33800"/>
            <a:ext cx="259080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4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312"/>
    </mc:Choice>
    <mc:Fallback xmlns="">
      <p:transition spd="slow" advTm="8631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0" cy="868362"/>
          </a:xfrm>
        </p:spPr>
        <p:txBody>
          <a:bodyPr/>
          <a:lstStyle/>
          <a:p>
            <a:pPr eaLnBrk="1" hangingPunct="1"/>
            <a:r>
              <a:rPr lang="sr-Cyrl-CS" sz="2800" b="1" smtClean="0">
                <a:latin typeface="Times New Roman" pitchFamily="18" charset="0"/>
              </a:rPr>
              <a:t>Развој видне оштрине</a:t>
            </a:r>
            <a:endParaRPr lang="en-US" sz="2800" b="1" smtClean="0"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6019800" y="304800"/>
            <a:ext cx="2895600" cy="6248400"/>
          </a:xfrm>
        </p:spPr>
        <p:txBody>
          <a:bodyPr/>
          <a:lstStyle/>
          <a:p>
            <a:pPr eaLnBrk="1" hangingPunct="1"/>
            <a:endParaRPr lang="sr-Cyrl-CS" sz="2400" smtClean="0">
              <a:latin typeface="Times New Roman" pitchFamily="18" charset="0"/>
            </a:endParaRP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Новорођенче</a:t>
            </a:r>
          </a:p>
          <a:p>
            <a:pPr lvl="1"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6/240 (0.025)</a:t>
            </a: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2-3 месеца</a:t>
            </a:r>
          </a:p>
          <a:p>
            <a:pPr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	6/180?  6/90 (0.03)</a:t>
            </a: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6 месеци</a:t>
            </a:r>
          </a:p>
          <a:p>
            <a:pPr lvl="1"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6/60?  6/24 (0.1)</a:t>
            </a: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12 месеци</a:t>
            </a:r>
          </a:p>
          <a:p>
            <a:pPr lvl="1"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6/18?   6/12 (0.3)</a:t>
            </a: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18 месеци</a:t>
            </a:r>
          </a:p>
          <a:p>
            <a:pPr lvl="1"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6/9  (0.6)</a:t>
            </a:r>
          </a:p>
          <a:p>
            <a:pPr eaLnBrk="1" hangingPunct="1"/>
            <a:r>
              <a:rPr lang="sr-Cyrl-CS" sz="2400" b="1" smtClean="0">
                <a:latin typeface="Times New Roman" pitchFamily="18" charset="0"/>
              </a:rPr>
              <a:t>24 месеца</a:t>
            </a:r>
          </a:p>
          <a:p>
            <a:pPr lvl="1" eaLnBrk="1" hangingPunct="1">
              <a:buFont typeface="Arial" charset="0"/>
              <a:buNone/>
            </a:pPr>
            <a:r>
              <a:rPr lang="sr-Cyrl-CS" sz="2400" b="1" smtClean="0">
                <a:latin typeface="Times New Roman" pitchFamily="18" charset="0"/>
              </a:rPr>
              <a:t>6/6 (1.0)</a:t>
            </a:r>
          </a:p>
          <a:p>
            <a:pPr eaLnBrk="1" hangingPunct="1">
              <a:buFont typeface="Arial" charset="0"/>
              <a:buNone/>
            </a:pPr>
            <a:endParaRPr lang="en-US" sz="2400" b="1" smtClean="0">
              <a:latin typeface="Times New Roman" pitchFamily="18" charset="0"/>
            </a:endParaRPr>
          </a:p>
        </p:txBody>
      </p:sp>
      <p:pic>
        <p:nvPicPr>
          <p:cNvPr id="15364" name="Picture 4" descr="razvoj vidne ostrine kod de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5537200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9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439"/>
    </mc:Choice>
    <mc:Fallback xmlns="">
      <p:transition spd="slow" advTm="5943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80481580"/>
              </p:ext>
            </p:extLst>
          </p:nvPr>
        </p:nvGraphicFramePr>
        <p:xfrm>
          <a:off x="457200" y="274638"/>
          <a:ext cx="8229600" cy="124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1695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17"/>
    </mc:Choice>
    <mc:Fallback xmlns="">
      <p:transition spd="slow" advTm="6351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228600" y="304800"/>
          <a:ext cx="43434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20769341"/>
              </p:ext>
            </p:extLst>
          </p:nvPr>
        </p:nvGraphicFramePr>
        <p:xfrm>
          <a:off x="228600" y="1752600"/>
          <a:ext cx="4267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648200" y="228600"/>
          <a:ext cx="43434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63388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050"/>
    </mc:Choice>
    <mc:Fallback xmlns="">
      <p:transition spd="slow" advTm="1770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smtClean="0">
                <a:latin typeface="Times New Roman" pitchFamily="18" charset="0"/>
              </a:rPr>
              <a:t>Развој супресије и амблиопије</a:t>
            </a:r>
            <a:endParaRPr lang="en-US" sz="3200" smtClean="0">
              <a:latin typeface="Times New Roman" pitchFamily="18" charset="0"/>
            </a:endParaRPr>
          </a:p>
        </p:txBody>
      </p:sp>
      <p:pic>
        <p:nvPicPr>
          <p:cNvPr id="18435" name="Picture 5" descr="razvoj ambliopij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9400"/>
            <a:ext cx="8382000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57200" y="1294046"/>
            <a:ext cx="8382000" cy="1372953"/>
            <a:chOff x="0" y="3617402"/>
            <a:chExt cx="4343400" cy="1050426"/>
          </a:xfrm>
        </p:grpSpPr>
        <p:sp>
          <p:nvSpPr>
            <p:cNvPr id="5" name="Rounded Rectangle 4"/>
            <p:cNvSpPr/>
            <p:nvPr/>
          </p:nvSpPr>
          <p:spPr>
            <a:xfrm>
              <a:off x="0" y="3617402"/>
              <a:ext cx="4343400" cy="105042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51278" y="3668680"/>
              <a:ext cx="4240844" cy="9478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r-Cyrl-CS" kern="1200" dirty="0" smtClean="0">
                  <a:latin typeface="Times New Roman" pitchFamily="18" charset="0"/>
                  <a:cs typeface="Times New Roman" pitchFamily="18" charset="0"/>
                </a:rPr>
                <a:t>Код амблиопије “факултативни скотом супресије “ прелази у </a:t>
              </a:r>
              <a:r>
                <a:rPr lang="sr-Cyrl-CS" b="1" i="1" u="sng" kern="1200" dirty="0" smtClean="0">
                  <a:latin typeface="Times New Roman" pitchFamily="18" charset="0"/>
                  <a:cs typeface="Times New Roman" pitchFamily="18" charset="0"/>
                </a:rPr>
                <a:t>“обавезни скотом инхибиције”</a:t>
              </a:r>
              <a:r>
                <a:rPr lang="sr-Cyrl-CS" kern="1200" dirty="0" smtClean="0">
                  <a:latin typeface="Times New Roman" pitchFamily="18" charset="0"/>
                  <a:cs typeface="Times New Roman" pitchFamily="18" charset="0"/>
                </a:rPr>
                <a:t> тј. од раније бинокуларног феномена постаје строго монокуларан</a:t>
              </a:r>
              <a:endParaRPr lang="en-US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0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79"/>
    </mc:Choice>
    <mc:Fallback xmlns="">
      <p:transition spd="slow" advTm="2357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4648200" y="304800"/>
          <a:ext cx="41910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65469771"/>
              </p:ext>
            </p:extLst>
          </p:nvPr>
        </p:nvGraphicFramePr>
        <p:xfrm>
          <a:off x="304800" y="235527"/>
          <a:ext cx="41910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48200" y="1447800"/>
          <a:ext cx="42672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9461" name="Picture 6" descr="anormalna retinalna korespodencija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0"/>
            <a:ext cx="16748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" descr="vizusko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15240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09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90"/>
    </mc:Choice>
    <mc:Fallback xmlns="">
      <p:transition spd="slow" advTm="12279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97368033"/>
              </p:ext>
            </p:extLst>
          </p:nvPr>
        </p:nvGraphicFramePr>
        <p:xfrm>
          <a:off x="304800" y="274638"/>
          <a:ext cx="8534400" cy="2620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38137547"/>
              </p:ext>
            </p:extLst>
          </p:nvPr>
        </p:nvGraphicFramePr>
        <p:xfrm>
          <a:off x="457200" y="3048000"/>
          <a:ext cx="4038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3124200"/>
          <a:ext cx="40386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65570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73"/>
    </mc:Choice>
    <mc:Fallback xmlns="">
      <p:transition spd="slow" advTm="691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9877348"/>
              </p:ext>
            </p:extLst>
          </p:nvPr>
        </p:nvGraphicFramePr>
        <p:xfrm>
          <a:off x="228600" y="274638"/>
          <a:ext cx="8610600" cy="2163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228600" y="2514600"/>
          <a:ext cx="42672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2514600"/>
          <a:ext cx="4267200" cy="2057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3077" name="Picture 6" descr="bulbomotori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038600"/>
            <a:ext cx="1800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7" descr="binokularni vid2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14800"/>
            <a:ext cx="17811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54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693"/>
    </mc:Choice>
    <mc:Fallback xmlns="">
      <p:transition spd="slow" advTm="5169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57200" y="228600"/>
          <a:ext cx="8229600" cy="1189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304800" y="1524000"/>
          <a:ext cx="4267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4800600"/>
          <a:ext cx="42672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1509" name="Picture 6" descr="flaster ambliopia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163" y="2133600"/>
            <a:ext cx="185261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7" descr="flaster ambliopia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59000"/>
            <a:ext cx="213360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3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116"/>
    </mc:Choice>
    <mc:Fallback xmlns="">
      <p:transition spd="slow" advTm="10811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35567809"/>
              </p:ext>
            </p:extLst>
          </p:nvPr>
        </p:nvGraphicFramePr>
        <p:xfrm>
          <a:off x="304800" y="274638"/>
          <a:ext cx="4267200" cy="6049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61530481"/>
              </p:ext>
            </p:extLst>
          </p:nvPr>
        </p:nvGraphicFramePr>
        <p:xfrm>
          <a:off x="4648200" y="2938895"/>
          <a:ext cx="41910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90370797"/>
              </p:ext>
            </p:extLst>
          </p:nvPr>
        </p:nvGraphicFramePr>
        <p:xfrm>
          <a:off x="4648200" y="4724400"/>
          <a:ext cx="42672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2533" name="Picture 6" descr="sinoptofo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09" y="381000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6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655"/>
    </mc:Choice>
    <mc:Fallback xmlns="">
      <p:transition spd="slow" advTm="111655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228600" y="228600"/>
          <a:ext cx="86868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04800" y="1828801"/>
          <a:ext cx="4192588" cy="2895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Content Placeholder 12"/>
          <p:cNvGraphicFramePr>
            <a:graphicFrameLocks noGrp="1"/>
          </p:cNvGraphicFramePr>
          <p:nvPr>
            <p:ph sz="half" idx="2"/>
          </p:nvPr>
        </p:nvGraphicFramePr>
        <p:xfrm>
          <a:off x="304800" y="4953001"/>
          <a:ext cx="4192588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4645025" y="1828801"/>
          <a:ext cx="4194175" cy="2895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quarter" idx="4"/>
          </p:nvPr>
        </p:nvGraphicFramePr>
        <p:xfrm>
          <a:off x="4645025" y="4953000"/>
          <a:ext cx="4270375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  <p:extLst>
      <p:ext uri="{BB962C8B-B14F-4D97-AF65-F5344CB8AC3E}">
        <p14:creationId xmlns:p14="http://schemas.microsoft.com/office/powerpoint/2010/main" val="13329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79"/>
    </mc:Choice>
    <mc:Fallback xmlns="">
      <p:transition spd="slow" advTm="83779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sr-Cyrl-CS" sz="3200" smtClean="0">
                <a:latin typeface="Times New Roman" pitchFamily="18" charset="0"/>
              </a:rPr>
              <a:t>Хируршко лечење разрокости</a:t>
            </a:r>
            <a:endParaRPr lang="en-US" sz="3200" smtClean="0">
              <a:latin typeface="Times New Roman" pitchFamily="18" charset="0"/>
            </a:endParaRPr>
          </a:p>
        </p:txBody>
      </p:sp>
      <p:pic>
        <p:nvPicPr>
          <p:cNvPr id="24579" name="Picture 4" descr="operacije strabizma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386715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5" descr="operacije strabizma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4038600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 descr="operacije strabizma 6jpg podesive su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6576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8" descr="operacije strabizma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25146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9" descr="operacija egzotropij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30480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10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45"/>
    </mc:Choice>
    <mc:Fallback xmlns="">
      <p:transition spd="slow" advTm="1384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6157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24"/>
    </mc:Choice>
    <mc:Fallback xmlns="">
      <p:transition spd="slow" advTm="8492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sr-Cyrl-CS" sz="2800" smtClean="0">
                <a:latin typeface="Times New Roman" pitchFamily="18" charset="0"/>
              </a:rPr>
              <a:t>Врсте разрокости</a:t>
            </a:r>
            <a:endParaRPr lang="en-US" sz="2800" smtClean="0">
              <a:latin typeface="Times New Roman" pitchFamily="18" charset="0"/>
            </a:endParaRPr>
          </a:p>
        </p:txBody>
      </p:sp>
      <p:pic>
        <p:nvPicPr>
          <p:cNvPr id="26627" name="Picture 5" descr="vrste razrokos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505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6" descr="vrste razrokost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95400"/>
            <a:ext cx="42068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12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55"/>
    </mc:Choice>
    <mc:Fallback xmlns="">
      <p:transition spd="slow" advTm="12455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381000" y="274638"/>
          <a:ext cx="8458200" cy="1935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228600" y="2514601"/>
          <a:ext cx="4267200" cy="182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648200" y="2514601"/>
          <a:ext cx="42672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27653" name="Picture 10" descr="esotropia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38600"/>
            <a:ext cx="2971800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1" descr="egzotropia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81450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09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03"/>
    </mc:Choice>
    <mc:Fallback xmlns="">
      <p:transition spd="slow" advTm="5850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36576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800" dirty="0" smtClean="0">
                <a:latin typeface="Times New Roman" pitchFamily="18" charset="0"/>
              </a:rPr>
              <a:t>ESOTROPIA</a:t>
            </a:r>
            <a:r>
              <a:rPr lang="sr-Cyrl-RS" sz="2800" dirty="0" smtClean="0">
                <a:latin typeface="Times New Roman" pitchFamily="18" charset="0"/>
              </a:rPr>
              <a:t/>
            </a:r>
            <a:br>
              <a:rPr lang="sr-Cyrl-RS" sz="2800" dirty="0" smtClean="0">
                <a:latin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</a:rPr>
              <a:t>девијација видних осовина ка унутра</a:t>
            </a:r>
            <a:endParaRPr lang="en-US" sz="2800" dirty="0" smtClean="0">
              <a:latin typeface="Times New Roman" pitchFamily="18" charset="0"/>
            </a:endParaRPr>
          </a:p>
        </p:txBody>
      </p:sp>
      <p:pic>
        <p:nvPicPr>
          <p:cNvPr id="29699" name="Picture 4" descr="kongenitalna esotropi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250666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 descr="kongenitalna esotropi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743200"/>
            <a:ext cx="289560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 descr="kongenitalna ezotrop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33400"/>
            <a:ext cx="38100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8" descr="kongenitalna esotropia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67000"/>
            <a:ext cx="2386013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47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12"/>
    </mc:Choice>
    <mc:Fallback xmlns="">
      <p:transition spd="slow" advTm="1281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/>
        </p:nvGraphicFramePr>
        <p:xfrm>
          <a:off x="304800" y="274638"/>
          <a:ext cx="8534400" cy="868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996690"/>
              </p:ext>
            </p:extLst>
          </p:nvPr>
        </p:nvGraphicFramePr>
        <p:xfrm>
          <a:off x="304800" y="1219200"/>
          <a:ext cx="86106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601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563"/>
    </mc:Choice>
    <mc:Fallback xmlns="">
      <p:transition spd="slow" advTm="17656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3276600" cy="1676400"/>
          </a:xfrm>
        </p:spPr>
        <p:txBody>
          <a:bodyPr/>
          <a:lstStyle/>
          <a:p>
            <a:pPr eaLnBrk="1" hangingPunct="1"/>
            <a:r>
              <a:rPr lang="sr-Latn-CS" sz="2800" dirty="0" smtClean="0">
                <a:latin typeface="Times New Roman" pitchFamily="18" charset="0"/>
              </a:rPr>
              <a:t>EXOTROPIA</a:t>
            </a:r>
            <a:r>
              <a:rPr lang="sr-Cyrl-RS" sz="2800" dirty="0" smtClean="0">
                <a:latin typeface="Times New Roman" pitchFamily="18" charset="0"/>
              </a:rPr>
              <a:t/>
            </a:r>
            <a:br>
              <a:rPr lang="sr-Cyrl-RS" sz="2800" dirty="0" smtClean="0">
                <a:latin typeface="Times New Roman" pitchFamily="18" charset="0"/>
              </a:rPr>
            </a:br>
            <a:r>
              <a:rPr lang="sr-Cyrl-RS" sz="2800" dirty="0" smtClean="0">
                <a:latin typeface="Times New Roman" pitchFamily="18" charset="0"/>
              </a:rPr>
              <a:t>девијација видних осовина  упоље</a:t>
            </a:r>
            <a:endParaRPr lang="en-US" sz="2800" dirty="0" smtClean="0">
              <a:latin typeface="Times New Roman" pitchFamily="18" charset="0"/>
            </a:endParaRPr>
          </a:p>
        </p:txBody>
      </p:sp>
      <p:pic>
        <p:nvPicPr>
          <p:cNvPr id="31747" name="Picture 4" descr="_165_strabismu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47625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5" descr="egzotrop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362200"/>
            <a:ext cx="47244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6" descr="kongenitalna egzotrop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31242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07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26"/>
    </mc:Choice>
    <mc:Fallback xmlns="">
      <p:transition spd="slow" advTm="1042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304800" y="274638"/>
          <a:ext cx="8610600" cy="71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228600" y="1371600"/>
          <a:ext cx="37338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228600" y="3581400"/>
          <a:ext cx="37338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quarter" idx="4"/>
          </p:nvPr>
        </p:nvGraphicFramePr>
        <p:xfrm>
          <a:off x="4191000" y="5715000"/>
          <a:ext cx="480059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4102" name="Picture 11" descr="bulbomotori1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00200"/>
            <a:ext cx="41148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41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364"/>
    </mc:Choice>
    <mc:Fallback xmlns="">
      <p:transition spd="slow" advTm="11936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52705121"/>
              </p:ext>
            </p:extLst>
          </p:nvPr>
        </p:nvGraphicFramePr>
        <p:xfrm>
          <a:off x="228600" y="274638"/>
          <a:ext cx="8763000" cy="1706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220428"/>
              </p:ext>
            </p:extLst>
          </p:nvPr>
        </p:nvGraphicFramePr>
        <p:xfrm>
          <a:off x="228600" y="2286000"/>
          <a:ext cx="86106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059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02"/>
    </mc:Choice>
    <mc:Fallback xmlns="">
      <p:transition spd="slow" advTm="6910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200" smtClean="0">
                <a:latin typeface="Times New Roman" pitchFamily="18" charset="0"/>
              </a:rPr>
              <a:t>Анатомија булбомотора</a:t>
            </a:r>
            <a:endParaRPr lang="en-US" sz="3200" smtClean="0">
              <a:latin typeface="Times New Roman" pitchFamily="18" charset="0"/>
            </a:endParaRPr>
          </a:p>
        </p:txBody>
      </p:sp>
      <p:pic>
        <p:nvPicPr>
          <p:cNvPr id="5123" name="Picture 6" descr="bulbomotori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297180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7" descr="bulbomotori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90600"/>
            <a:ext cx="210343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bulbomotori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91000"/>
            <a:ext cx="18954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9" descr="eye_musc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81400"/>
            <a:ext cx="30480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94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50"/>
    </mc:Choice>
    <mc:Fallback xmlns="">
      <p:transition spd="slow" advTm="1485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457200" y="274638"/>
          <a:ext cx="8229600" cy="94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</p:nvPr>
        </p:nvGraphicFramePr>
        <p:xfrm>
          <a:off x="228600" y="1295400"/>
          <a:ext cx="44958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228600" y="4419600"/>
          <a:ext cx="44958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6149" name="Picture 6" descr="ose rotacije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19200"/>
            <a:ext cx="281940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 descr="ose rotacije 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91000"/>
            <a:ext cx="2209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72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361"/>
    </mc:Choice>
    <mc:Fallback xmlns="">
      <p:transition spd="slow" advTm="793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304800" y="274638"/>
          <a:ext cx="8686800" cy="1096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04800" y="1447800"/>
          <a:ext cx="8610600" cy="45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152400" y="2209800"/>
          <a:ext cx="8839200" cy="236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337457"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smtClean="0">
                          <a:latin typeface="Times New Roman" pitchFamily="18" charset="0"/>
                          <a:cs typeface="Times New Roman" pitchFamily="18" charset="0"/>
                        </a:rPr>
                        <a:t>Мишић</a:t>
                      </a:r>
                      <a:endParaRPr lang="en-US" sz="1400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smtClean="0">
                          <a:latin typeface="Times New Roman" pitchFamily="18" charset="0"/>
                          <a:cs typeface="Times New Roman" pitchFamily="18" charset="0"/>
                        </a:rPr>
                        <a:t>Примарна</a:t>
                      </a:r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Секундарна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smtClean="0">
                          <a:latin typeface="Times New Roman" pitchFamily="18" charset="0"/>
                          <a:cs typeface="Times New Roman" pitchFamily="18" charset="0"/>
                        </a:rPr>
                        <a:t>Терцијална</a:t>
                      </a:r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Медијални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Латерални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Доњи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Infradukcija (depresija)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Eksciklodukcija(Ekstorzija)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Горњи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Supradukcija (Elevacija)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Inciklodukcija</a:t>
                      </a:r>
                      <a:r>
                        <a:rPr lang="sr-Latn-CS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 (Intorzija)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Доњи коси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Eksciklodukcija(Ekstorzija)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Supradukcija (Elevacija)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457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Горњи коси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Inciklodukcija</a:t>
                      </a:r>
                      <a:r>
                        <a:rPr lang="sr-Latn-CS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 (Intorzija)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Infradukcija (depresija)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4645025" y="4876800"/>
          <a:ext cx="4270375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quarter" idx="4"/>
          </p:nvPr>
        </p:nvGraphicFramePr>
        <p:xfrm>
          <a:off x="228601" y="4724400"/>
          <a:ext cx="42672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288528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296"/>
    </mc:Choice>
    <mc:Fallback xmlns="">
      <p:transition spd="slow" advTm="12729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289858"/>
              </p:ext>
            </p:extLst>
          </p:nvPr>
        </p:nvGraphicFramePr>
        <p:xfrm>
          <a:off x="228600" y="381000"/>
          <a:ext cx="8763000" cy="2438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50"/>
                <a:gridCol w="2190750"/>
                <a:gridCol w="2190750"/>
                <a:gridCol w="2190750"/>
              </a:tblGrid>
              <a:tr h="348343"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Мишић</a:t>
                      </a:r>
                      <a:endParaRPr lang="en-US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smtClean="0">
                          <a:latin typeface="Times New Roman" pitchFamily="18" charset="0"/>
                          <a:cs typeface="Times New Roman" pitchFamily="18" charset="0"/>
                        </a:rPr>
                        <a:t>Примарна</a:t>
                      </a:r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Секундарна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b="0" smtClean="0">
                          <a:latin typeface="Times New Roman" pitchFamily="18" charset="0"/>
                          <a:cs typeface="Times New Roman" pitchFamily="18" charset="0"/>
                        </a:rPr>
                        <a:t>Терцијална</a:t>
                      </a:r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 функција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Медијални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Латерални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Доњи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Infradukcija (depresija)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Eksciklodukcija(Ekstorzija)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Горњи прави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Supradukcija (Elevacija)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Inciklodukcija</a:t>
                      </a:r>
                      <a:r>
                        <a:rPr lang="sr-Latn-CS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 (Intorzija)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Addukcija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smtClean="0">
                          <a:latin typeface="Times New Roman" pitchFamily="18" charset="0"/>
                          <a:cs typeface="Times New Roman" pitchFamily="18" charset="0"/>
                        </a:rPr>
                        <a:t>Доњи коси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Eksciklodukcija(Ekstorzija)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Supradukcija (Elevacija)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343">
                <a:tc>
                  <a:txBody>
                    <a:bodyPr/>
                    <a:lstStyle/>
                    <a:p>
                      <a:r>
                        <a:rPr lang="sr-Cyrl-C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Горњи коси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Inciklodukcija</a:t>
                      </a:r>
                      <a:r>
                        <a:rPr lang="sr-Latn-CS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 (Intorzija)</a:t>
                      </a:r>
                      <a:endParaRPr lang="en-US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Infradukcija (depresija)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1400" smtClean="0">
                          <a:latin typeface="Times New Roman" pitchFamily="18" charset="0"/>
                          <a:cs typeface="Times New Roman" pitchFamily="18" charset="0"/>
                        </a:rPr>
                        <a:t>Abdukcija</a:t>
                      </a:r>
                      <a:endParaRPr lang="en-US" sz="140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236" name="Picture 45" descr="dijagnosticki pravci pogle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37" name="Picture 46" descr="dijagnosticki pravci pogled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733800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38" name="Picture 47" descr="eue_musc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338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451707224"/>
              </p:ext>
            </p:extLst>
          </p:nvPr>
        </p:nvGraphicFramePr>
        <p:xfrm>
          <a:off x="228600" y="2971800"/>
          <a:ext cx="86106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01372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78"/>
    </mc:Choice>
    <mc:Fallback xmlns="">
      <p:transition spd="slow" advTm="3407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/>
        </p:nvGraphicFramePr>
        <p:xfrm>
          <a:off x="228600" y="274638"/>
          <a:ext cx="8763000" cy="155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4572000"/>
          <a:ext cx="40386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648200" y="4572000"/>
          <a:ext cx="40386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9221" name="Picture 6" descr="cover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05000"/>
            <a:ext cx="2362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108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20875"/>
            <a:ext cx="320040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69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28"/>
    </mc:Choice>
    <mc:Fallback xmlns="">
      <p:transition spd="slow" advTm="5232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28600" y="274638"/>
          <a:ext cx="3429000" cy="1096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3886200" y="228600"/>
          <a:ext cx="51054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4" name="Picture 5" descr="cover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236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cover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242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cover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029200"/>
            <a:ext cx="2362200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711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226"/>
    </mc:Choice>
    <mc:Fallback xmlns="">
      <p:transition spd="slow" advTm="15322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2166</Words>
  <Application>Microsoft Office PowerPoint</Application>
  <PresentationFormat>On-screen Show (4:3)</PresentationFormat>
  <Paragraphs>336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 Unicode MS</vt:lpstr>
      <vt:lpstr>Arial</vt:lpstr>
      <vt:lpstr>Calibri</vt:lpstr>
      <vt:lpstr>Times New Roman</vt:lpstr>
      <vt:lpstr>Office Theme</vt:lpstr>
      <vt:lpstr> УНИВЕРЗИТЕТ У КРАГУЈЕВЦУ ФАКУЛТЕТ МЕДИЦИНСКИХ НАУКА </vt:lpstr>
      <vt:lpstr>PowerPoint Presentation</vt:lpstr>
      <vt:lpstr>PowerPoint Presentation</vt:lpstr>
      <vt:lpstr>Анатомија булбомотора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Cover- Uncover тест</vt:lpstr>
      <vt:lpstr>PowerPoint Presentation</vt:lpstr>
      <vt:lpstr>PowerPoint Presentation</vt:lpstr>
      <vt:lpstr>PowerPoint Presentation</vt:lpstr>
      <vt:lpstr>Развој видне оштрине</vt:lpstr>
      <vt:lpstr>PowerPoint Presentation</vt:lpstr>
      <vt:lpstr>PowerPoint Presentation</vt:lpstr>
      <vt:lpstr>Развој супресије и амблиопије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Хируршко лечење разрокости</vt:lpstr>
      <vt:lpstr>PowerPoint Presentation</vt:lpstr>
      <vt:lpstr>Врсте разрокости</vt:lpstr>
      <vt:lpstr>PowerPoint Presentation</vt:lpstr>
      <vt:lpstr>ESOTROPIA девијација видних осовина ка унутра</vt:lpstr>
      <vt:lpstr>PowerPoint Presentation</vt:lpstr>
      <vt:lpstr>EXOTROPIA девијација видних осовина  упоље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УНИВЕРЗИТЕТ У КРАГУЈЕВЦУ ФАКУЛТЕТ МЕДИЦИНСКИХ НАУКА </dc:title>
  <dc:creator>Lenovo</dc:creator>
  <cp:lastModifiedBy>Windows User</cp:lastModifiedBy>
  <cp:revision>22</cp:revision>
  <dcterms:created xsi:type="dcterms:W3CDTF">2006-08-16T00:00:00Z</dcterms:created>
  <dcterms:modified xsi:type="dcterms:W3CDTF">2020-09-26T16:17:40Z</dcterms:modified>
</cp:coreProperties>
</file>